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85" r:id="rId4"/>
    <p:sldMasterId id="2147483699" r:id="rId5"/>
    <p:sldMasterId id="2147483711" r:id="rId6"/>
    <p:sldMasterId id="2147483735" r:id="rId7"/>
  </p:sldMasterIdLst>
  <p:notesMasterIdLst>
    <p:notesMasterId r:id="rId26"/>
  </p:notesMasterIdLst>
  <p:handoutMasterIdLst>
    <p:handoutMasterId r:id="rId27"/>
  </p:handoutMasterIdLst>
  <p:sldIdLst>
    <p:sldId id="257" r:id="rId8"/>
    <p:sldId id="299" r:id="rId9"/>
    <p:sldId id="300" r:id="rId10"/>
    <p:sldId id="297" r:id="rId11"/>
    <p:sldId id="285" r:id="rId12"/>
    <p:sldId id="291" r:id="rId13"/>
    <p:sldId id="292" r:id="rId14"/>
    <p:sldId id="293" r:id="rId15"/>
    <p:sldId id="295" r:id="rId16"/>
    <p:sldId id="296" r:id="rId17"/>
    <p:sldId id="287" r:id="rId18"/>
    <p:sldId id="288" r:id="rId19"/>
    <p:sldId id="289" r:id="rId20"/>
    <p:sldId id="290" r:id="rId21"/>
    <p:sldId id="284" r:id="rId22"/>
    <p:sldId id="286" r:id="rId23"/>
    <p:sldId id="301" r:id="rId24"/>
    <p:sldId id="30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4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6" pos="1248" userDrawn="1">
          <p15:clr>
            <a:srgbClr val="A4A3A4"/>
          </p15:clr>
        </p15:guide>
        <p15:guide id="7" pos="6432" userDrawn="1">
          <p15:clr>
            <a:srgbClr val="A4A3A4"/>
          </p15:clr>
        </p15:guide>
        <p15:guide id="11" pos="4704" userDrawn="1">
          <p15:clr>
            <a:srgbClr val="A4A3A4"/>
          </p15:clr>
        </p15:guide>
        <p15:guide id="12" pos="2976" userDrawn="1">
          <p15:clr>
            <a:srgbClr val="A4A3A4"/>
          </p15:clr>
        </p15:guide>
        <p15:guide id="13" pos="6720" userDrawn="1">
          <p15:clr>
            <a:srgbClr val="A4A3A4"/>
          </p15:clr>
        </p15:guide>
        <p15:guide id="14" pos="3940" userDrawn="1">
          <p15:clr>
            <a:srgbClr val="A4A3A4"/>
          </p15:clr>
        </p15:guide>
        <p15:guide id="15" orient="horz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C9D8"/>
    <a:srgbClr val="5B9BD5"/>
    <a:srgbClr val="1CADE4"/>
    <a:srgbClr val="DE7119"/>
    <a:srgbClr val="DEE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094" autoAdjust="0"/>
  </p:normalViewPr>
  <p:slideViewPr>
    <p:cSldViewPr snapToGrid="0" snapToObjects="1">
      <p:cViewPr varScale="1">
        <p:scale>
          <a:sx n="86" d="100"/>
          <a:sy n="86" d="100"/>
        </p:scale>
        <p:origin x="562" y="53"/>
      </p:cViewPr>
      <p:guideLst>
        <p:guide pos="3864"/>
        <p:guide pos="456"/>
        <p:guide pos="1248"/>
        <p:guide pos="6432"/>
        <p:guide pos="4704"/>
        <p:guide pos="2976"/>
        <p:guide pos="6720"/>
        <p:guide pos="3940"/>
        <p:guide orient="horz"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365"/>
    </p:cViewPr>
  </p:sorterViewPr>
  <p:notesViewPr>
    <p:cSldViewPr snapToGrid="0" snapToObjects="1">
      <p:cViewPr varScale="1">
        <p:scale>
          <a:sx n="53" d="100"/>
          <a:sy n="53" d="100"/>
        </p:scale>
        <p:origin x="162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6" Type="http://schemas.openxmlformats.org/officeDocument/2006/relationships/image" Target="../media/image23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6" Type="http://schemas.openxmlformats.org/officeDocument/2006/relationships/image" Target="../media/image23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27F59-6F10-4192-B488-E71D73B91197}" type="doc">
      <dgm:prSet loTypeId="urn:microsoft.com/office/officeart/2018/5/layout/IconCircleLabelLis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F81705-584E-4F1B-831D-6AC51F2BE1EA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Purpose</a:t>
          </a:r>
          <a:endParaRPr lang="en-US"/>
        </a:p>
      </dgm:t>
    </dgm:pt>
    <dgm:pt modelId="{9DA7452D-6786-4E8E-B8E3-242CC1AA459B}" type="parTrans" cxnId="{E7F8295D-1841-4990-AE95-3F99DB8D6CD7}">
      <dgm:prSet/>
      <dgm:spPr/>
      <dgm:t>
        <a:bodyPr/>
        <a:lstStyle/>
        <a:p>
          <a:endParaRPr lang="en-US"/>
        </a:p>
      </dgm:t>
    </dgm:pt>
    <dgm:pt modelId="{B820E262-7A2B-4B78-BFBB-103E149D9116}" type="sibTrans" cxnId="{E7F8295D-1841-4990-AE95-3F99DB8D6CD7}">
      <dgm:prSet/>
      <dgm:spPr/>
      <dgm:t>
        <a:bodyPr/>
        <a:lstStyle/>
        <a:p>
          <a:endParaRPr lang="en-US"/>
        </a:p>
      </dgm:t>
    </dgm:pt>
    <dgm:pt modelId="{E7E73C69-504A-4BA7-A8F3-12D4FC9CF871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Code</a:t>
          </a:r>
          <a:endParaRPr lang="en-US"/>
        </a:p>
      </dgm:t>
    </dgm:pt>
    <dgm:pt modelId="{050E7932-A29D-45B7-BBA0-E3142F58AE29}" type="parTrans" cxnId="{AC8EAB96-D7CD-484B-B234-12F7A2521083}">
      <dgm:prSet/>
      <dgm:spPr/>
      <dgm:t>
        <a:bodyPr/>
        <a:lstStyle/>
        <a:p>
          <a:endParaRPr lang="en-US"/>
        </a:p>
      </dgm:t>
    </dgm:pt>
    <dgm:pt modelId="{430840A0-EDE2-4EBD-9DC2-CEFF0ECA80AD}" type="sibTrans" cxnId="{AC8EAB96-D7CD-484B-B234-12F7A2521083}">
      <dgm:prSet/>
      <dgm:spPr/>
      <dgm:t>
        <a:bodyPr/>
        <a:lstStyle/>
        <a:p>
          <a:endParaRPr lang="en-US"/>
        </a:p>
      </dgm:t>
    </dgm:pt>
    <dgm:pt modelId="{7F823C8C-2A43-48E9-B529-869CE0BC781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Data Preparation</a:t>
          </a:r>
          <a:endParaRPr lang="en-US"/>
        </a:p>
      </dgm:t>
    </dgm:pt>
    <dgm:pt modelId="{6BD80077-CC42-4311-9B42-7CFF2FCD7DB4}" type="parTrans" cxnId="{E19E7977-24D0-4161-8A6B-1FB99AF6E36E}">
      <dgm:prSet/>
      <dgm:spPr/>
      <dgm:t>
        <a:bodyPr/>
        <a:lstStyle/>
        <a:p>
          <a:endParaRPr lang="en-US"/>
        </a:p>
      </dgm:t>
    </dgm:pt>
    <dgm:pt modelId="{2D38D02C-F363-470F-914D-BEADBB9FDBD2}" type="sibTrans" cxnId="{E19E7977-24D0-4161-8A6B-1FB99AF6E36E}">
      <dgm:prSet/>
      <dgm:spPr/>
      <dgm:t>
        <a:bodyPr/>
        <a:lstStyle/>
        <a:p>
          <a:endParaRPr lang="en-US"/>
        </a:p>
      </dgm:t>
    </dgm:pt>
    <dgm:pt modelId="{BDEF1C27-8163-4A6C-9855-6A28D84804B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Analysis</a:t>
          </a:r>
          <a:endParaRPr lang="en-US"/>
        </a:p>
      </dgm:t>
    </dgm:pt>
    <dgm:pt modelId="{21D7E946-8F0B-41AF-A276-D9DEE6100796}" type="parTrans" cxnId="{730C3C5E-1F65-41B0-A02C-15CB216EAC3A}">
      <dgm:prSet/>
      <dgm:spPr/>
      <dgm:t>
        <a:bodyPr/>
        <a:lstStyle/>
        <a:p>
          <a:endParaRPr lang="en-US"/>
        </a:p>
      </dgm:t>
    </dgm:pt>
    <dgm:pt modelId="{60A457D6-0F5F-4245-9663-2C8406745FB8}" type="sibTrans" cxnId="{730C3C5E-1F65-41B0-A02C-15CB216EAC3A}">
      <dgm:prSet/>
      <dgm:spPr/>
      <dgm:t>
        <a:bodyPr/>
        <a:lstStyle/>
        <a:p>
          <a:endParaRPr lang="en-US"/>
        </a:p>
      </dgm:t>
    </dgm:pt>
    <dgm:pt modelId="{82FD1EBC-4A4A-4E3D-83CC-232278B6FFEB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Visualization</a:t>
          </a:r>
          <a:endParaRPr lang="en-US"/>
        </a:p>
      </dgm:t>
    </dgm:pt>
    <dgm:pt modelId="{3479F174-5B12-47A7-9185-DE6BEEB5FFDD}" type="parTrans" cxnId="{D0445DD6-5000-4735-B704-166EA61877C0}">
      <dgm:prSet/>
      <dgm:spPr/>
      <dgm:t>
        <a:bodyPr/>
        <a:lstStyle/>
        <a:p>
          <a:endParaRPr lang="en-US"/>
        </a:p>
      </dgm:t>
    </dgm:pt>
    <dgm:pt modelId="{2D96CBC1-2CAD-4379-BFDA-C3376B0D4936}" type="sibTrans" cxnId="{D0445DD6-5000-4735-B704-166EA61877C0}">
      <dgm:prSet/>
      <dgm:spPr/>
      <dgm:t>
        <a:bodyPr/>
        <a:lstStyle/>
        <a:p>
          <a:endParaRPr lang="en-US"/>
        </a:p>
      </dgm:t>
    </dgm:pt>
    <dgm:pt modelId="{43A8C1A6-62FD-4866-9AFB-AA7FD796210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Challenges</a:t>
          </a:r>
          <a:endParaRPr lang="en-US"/>
        </a:p>
      </dgm:t>
    </dgm:pt>
    <dgm:pt modelId="{AC59880F-0E9E-438E-A4D6-8999A842D727}" type="parTrans" cxnId="{5D07AE88-B3ED-4FB7-99F4-275586487F9B}">
      <dgm:prSet/>
      <dgm:spPr/>
      <dgm:t>
        <a:bodyPr/>
        <a:lstStyle/>
        <a:p>
          <a:endParaRPr lang="en-US"/>
        </a:p>
      </dgm:t>
    </dgm:pt>
    <dgm:pt modelId="{55E635F8-DF18-43C7-BE94-364C4076ABE8}" type="sibTrans" cxnId="{5D07AE88-B3ED-4FB7-99F4-275586487F9B}">
      <dgm:prSet/>
      <dgm:spPr/>
      <dgm:t>
        <a:bodyPr/>
        <a:lstStyle/>
        <a:p>
          <a:endParaRPr lang="en-US"/>
        </a:p>
      </dgm:t>
    </dgm:pt>
    <dgm:pt modelId="{1362E4FD-8350-4476-A5E7-16EA78BCFEC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Next?</a:t>
          </a:r>
          <a:endParaRPr lang="en-US"/>
        </a:p>
      </dgm:t>
    </dgm:pt>
    <dgm:pt modelId="{3C40AC6D-AF3A-4AF5-9043-EA016BFEE4D6}" type="parTrans" cxnId="{1747BD30-B3D7-423D-BE76-DD3135DDDD38}">
      <dgm:prSet/>
      <dgm:spPr/>
      <dgm:t>
        <a:bodyPr/>
        <a:lstStyle/>
        <a:p>
          <a:endParaRPr lang="en-US"/>
        </a:p>
      </dgm:t>
    </dgm:pt>
    <dgm:pt modelId="{AE04BA2F-195A-49AD-A8CB-C78942106927}" type="sibTrans" cxnId="{1747BD30-B3D7-423D-BE76-DD3135DDDD38}">
      <dgm:prSet/>
      <dgm:spPr/>
      <dgm:t>
        <a:bodyPr/>
        <a:lstStyle/>
        <a:p>
          <a:endParaRPr lang="en-US"/>
        </a:p>
      </dgm:t>
    </dgm:pt>
    <dgm:pt modelId="{B0A0BF93-D503-4F08-B8DA-C59FEC3AF32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/>
            <a:t>Conclusion</a:t>
          </a:r>
          <a:endParaRPr lang="en-US"/>
        </a:p>
      </dgm:t>
    </dgm:pt>
    <dgm:pt modelId="{86115030-8C87-4698-B774-8D14D89022A6}" type="parTrans" cxnId="{49DB373C-AEF4-4515-830C-CA7810A0F5F7}">
      <dgm:prSet/>
      <dgm:spPr/>
      <dgm:t>
        <a:bodyPr/>
        <a:lstStyle/>
        <a:p>
          <a:endParaRPr lang="en-US"/>
        </a:p>
      </dgm:t>
    </dgm:pt>
    <dgm:pt modelId="{24752397-749A-456B-AE57-F1B5F78110CE}" type="sibTrans" cxnId="{49DB373C-AEF4-4515-830C-CA7810A0F5F7}">
      <dgm:prSet/>
      <dgm:spPr/>
      <dgm:t>
        <a:bodyPr/>
        <a:lstStyle/>
        <a:p>
          <a:endParaRPr lang="en-US"/>
        </a:p>
      </dgm:t>
    </dgm:pt>
    <dgm:pt modelId="{EFB246D1-86DD-40BF-A563-201596E2CD09}" type="pres">
      <dgm:prSet presAssocID="{EFE27F59-6F10-4192-B488-E71D73B91197}" presName="root" presStyleCnt="0">
        <dgm:presLayoutVars>
          <dgm:dir/>
          <dgm:resizeHandles val="exact"/>
        </dgm:presLayoutVars>
      </dgm:prSet>
      <dgm:spPr/>
    </dgm:pt>
    <dgm:pt modelId="{322BB0F6-A3E0-4E74-A84F-F7AA33C5B639}" type="pres">
      <dgm:prSet presAssocID="{55F81705-584E-4F1B-831D-6AC51F2BE1EA}" presName="compNode" presStyleCnt="0"/>
      <dgm:spPr/>
    </dgm:pt>
    <dgm:pt modelId="{A8E1ED20-882F-40C1-86B8-391F85284B27}" type="pres">
      <dgm:prSet presAssocID="{55F81705-584E-4F1B-831D-6AC51F2BE1EA}" presName="iconBgRect" presStyleLbl="bgShp" presStyleIdx="0" presStyleCnt="8"/>
      <dgm:spPr/>
    </dgm:pt>
    <dgm:pt modelId="{80A39BB1-EBF4-43D7-AA69-72B941F72230}" type="pres">
      <dgm:prSet presAssocID="{55F81705-584E-4F1B-831D-6AC51F2BE1EA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5A2308A-CD4B-4877-93B2-751CC9EE5F51}" type="pres">
      <dgm:prSet presAssocID="{55F81705-584E-4F1B-831D-6AC51F2BE1EA}" presName="spaceRect" presStyleCnt="0"/>
      <dgm:spPr/>
    </dgm:pt>
    <dgm:pt modelId="{2EAE0EA1-AFDD-418A-85C1-DC9D24F15232}" type="pres">
      <dgm:prSet presAssocID="{55F81705-584E-4F1B-831D-6AC51F2BE1EA}" presName="textRect" presStyleLbl="revTx" presStyleIdx="0" presStyleCnt="8">
        <dgm:presLayoutVars>
          <dgm:chMax val="1"/>
          <dgm:chPref val="1"/>
        </dgm:presLayoutVars>
      </dgm:prSet>
      <dgm:spPr/>
    </dgm:pt>
    <dgm:pt modelId="{C6215AFD-72D1-4D8D-8529-DB3E346874A1}" type="pres">
      <dgm:prSet presAssocID="{B820E262-7A2B-4B78-BFBB-103E149D9116}" presName="sibTrans" presStyleCnt="0"/>
      <dgm:spPr/>
    </dgm:pt>
    <dgm:pt modelId="{D8A0792F-A8DB-4C57-A0F2-9D04A1EC5C7C}" type="pres">
      <dgm:prSet presAssocID="{E7E73C69-504A-4BA7-A8F3-12D4FC9CF871}" presName="compNode" presStyleCnt="0"/>
      <dgm:spPr/>
    </dgm:pt>
    <dgm:pt modelId="{EBD74FE2-3F76-41B4-9F2B-C528E0562177}" type="pres">
      <dgm:prSet presAssocID="{E7E73C69-504A-4BA7-A8F3-12D4FC9CF871}" presName="iconBgRect" presStyleLbl="bgShp" presStyleIdx="1" presStyleCnt="8"/>
      <dgm:spPr/>
    </dgm:pt>
    <dgm:pt modelId="{00A7C6BF-6E35-44D4-BD17-53BD59DBA791}" type="pres">
      <dgm:prSet presAssocID="{E7E73C69-504A-4BA7-A8F3-12D4FC9CF87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E15D994-D19F-4493-AB3A-679923FBAA9C}" type="pres">
      <dgm:prSet presAssocID="{E7E73C69-504A-4BA7-A8F3-12D4FC9CF871}" presName="spaceRect" presStyleCnt="0"/>
      <dgm:spPr/>
    </dgm:pt>
    <dgm:pt modelId="{6ED1C091-1AF6-4425-892C-D18DAB152446}" type="pres">
      <dgm:prSet presAssocID="{E7E73C69-504A-4BA7-A8F3-12D4FC9CF871}" presName="textRect" presStyleLbl="revTx" presStyleIdx="1" presStyleCnt="8">
        <dgm:presLayoutVars>
          <dgm:chMax val="1"/>
          <dgm:chPref val="1"/>
        </dgm:presLayoutVars>
      </dgm:prSet>
      <dgm:spPr/>
    </dgm:pt>
    <dgm:pt modelId="{1C3DAA95-344D-44CE-85DB-F6CBE78156DC}" type="pres">
      <dgm:prSet presAssocID="{430840A0-EDE2-4EBD-9DC2-CEFF0ECA80AD}" presName="sibTrans" presStyleCnt="0"/>
      <dgm:spPr/>
    </dgm:pt>
    <dgm:pt modelId="{B191055D-4862-4985-A7D1-FDC1B34D43CE}" type="pres">
      <dgm:prSet presAssocID="{7F823C8C-2A43-48E9-B529-869CE0BC781C}" presName="compNode" presStyleCnt="0"/>
      <dgm:spPr/>
    </dgm:pt>
    <dgm:pt modelId="{47B5BA38-8AF5-42CF-A891-30E7AA0B4D17}" type="pres">
      <dgm:prSet presAssocID="{7F823C8C-2A43-48E9-B529-869CE0BC781C}" presName="iconBgRect" presStyleLbl="bgShp" presStyleIdx="2" presStyleCnt="8"/>
      <dgm:spPr/>
    </dgm:pt>
    <dgm:pt modelId="{7BDC75EF-F79B-4E4F-857E-93678C0EC42F}" type="pres">
      <dgm:prSet presAssocID="{7F823C8C-2A43-48E9-B529-869CE0BC781C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1C52B1D-C51D-475E-9C90-AE9643B21B62}" type="pres">
      <dgm:prSet presAssocID="{7F823C8C-2A43-48E9-B529-869CE0BC781C}" presName="spaceRect" presStyleCnt="0"/>
      <dgm:spPr/>
    </dgm:pt>
    <dgm:pt modelId="{8694DD1C-25BD-4B07-A235-C461A34C2D88}" type="pres">
      <dgm:prSet presAssocID="{7F823C8C-2A43-48E9-B529-869CE0BC781C}" presName="textRect" presStyleLbl="revTx" presStyleIdx="2" presStyleCnt="8">
        <dgm:presLayoutVars>
          <dgm:chMax val="1"/>
          <dgm:chPref val="1"/>
        </dgm:presLayoutVars>
      </dgm:prSet>
      <dgm:spPr/>
    </dgm:pt>
    <dgm:pt modelId="{A000640A-8FD5-46F9-929F-75599E9C2746}" type="pres">
      <dgm:prSet presAssocID="{2D38D02C-F363-470F-914D-BEADBB9FDBD2}" presName="sibTrans" presStyleCnt="0"/>
      <dgm:spPr/>
    </dgm:pt>
    <dgm:pt modelId="{B192A70D-5998-4CEA-AD8A-396A277E5377}" type="pres">
      <dgm:prSet presAssocID="{BDEF1C27-8163-4A6C-9855-6A28D84804BD}" presName="compNode" presStyleCnt="0"/>
      <dgm:spPr/>
    </dgm:pt>
    <dgm:pt modelId="{45AF5267-0E50-48B9-8991-2AFD7085D070}" type="pres">
      <dgm:prSet presAssocID="{BDEF1C27-8163-4A6C-9855-6A28D84804BD}" presName="iconBgRect" presStyleLbl="bgShp" presStyleIdx="3" presStyleCnt="8"/>
      <dgm:spPr/>
    </dgm:pt>
    <dgm:pt modelId="{D3242CF6-EB5B-42F9-81F6-86F7E7AA3828}" type="pres">
      <dgm:prSet presAssocID="{BDEF1C27-8163-4A6C-9855-6A28D84804BD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C10C523-38EA-4585-B659-DC8029BFCA6B}" type="pres">
      <dgm:prSet presAssocID="{BDEF1C27-8163-4A6C-9855-6A28D84804BD}" presName="spaceRect" presStyleCnt="0"/>
      <dgm:spPr/>
    </dgm:pt>
    <dgm:pt modelId="{58C0179A-0039-4143-804B-11A039BF1050}" type="pres">
      <dgm:prSet presAssocID="{BDEF1C27-8163-4A6C-9855-6A28D84804BD}" presName="textRect" presStyleLbl="revTx" presStyleIdx="3" presStyleCnt="8">
        <dgm:presLayoutVars>
          <dgm:chMax val="1"/>
          <dgm:chPref val="1"/>
        </dgm:presLayoutVars>
      </dgm:prSet>
      <dgm:spPr/>
    </dgm:pt>
    <dgm:pt modelId="{90E988B3-17D9-48C7-AF14-AE2F891FCC67}" type="pres">
      <dgm:prSet presAssocID="{60A457D6-0F5F-4245-9663-2C8406745FB8}" presName="sibTrans" presStyleCnt="0"/>
      <dgm:spPr/>
    </dgm:pt>
    <dgm:pt modelId="{922CFD4E-5C9E-4C1F-9AA6-426C7AB76AA2}" type="pres">
      <dgm:prSet presAssocID="{82FD1EBC-4A4A-4E3D-83CC-232278B6FFEB}" presName="compNode" presStyleCnt="0"/>
      <dgm:spPr/>
    </dgm:pt>
    <dgm:pt modelId="{4F7974CA-A38B-4A0F-A193-DDB6706E1811}" type="pres">
      <dgm:prSet presAssocID="{82FD1EBC-4A4A-4E3D-83CC-232278B6FFEB}" presName="iconBgRect" presStyleLbl="bgShp" presStyleIdx="4" presStyleCnt="8"/>
      <dgm:spPr/>
    </dgm:pt>
    <dgm:pt modelId="{EF23269C-7193-4261-988A-20638BA0B4E4}" type="pres">
      <dgm:prSet presAssocID="{82FD1EBC-4A4A-4E3D-83CC-232278B6FFE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D6B01DCA-B203-4536-B30B-AF20FE56D299}" type="pres">
      <dgm:prSet presAssocID="{82FD1EBC-4A4A-4E3D-83CC-232278B6FFEB}" presName="spaceRect" presStyleCnt="0"/>
      <dgm:spPr/>
    </dgm:pt>
    <dgm:pt modelId="{C1AA5748-C725-4B2A-B70D-3DD6237353A7}" type="pres">
      <dgm:prSet presAssocID="{82FD1EBC-4A4A-4E3D-83CC-232278B6FFEB}" presName="textRect" presStyleLbl="revTx" presStyleIdx="4" presStyleCnt="8">
        <dgm:presLayoutVars>
          <dgm:chMax val="1"/>
          <dgm:chPref val="1"/>
        </dgm:presLayoutVars>
      </dgm:prSet>
      <dgm:spPr/>
    </dgm:pt>
    <dgm:pt modelId="{4FF435D2-5A4C-4A4C-B87F-536D21B64A99}" type="pres">
      <dgm:prSet presAssocID="{2D96CBC1-2CAD-4379-BFDA-C3376B0D4936}" presName="sibTrans" presStyleCnt="0"/>
      <dgm:spPr/>
    </dgm:pt>
    <dgm:pt modelId="{3DA9A0CA-2253-49E8-BFD4-992230847109}" type="pres">
      <dgm:prSet presAssocID="{B0A0BF93-D503-4F08-B8DA-C59FEC3AF324}" presName="compNode" presStyleCnt="0"/>
      <dgm:spPr/>
    </dgm:pt>
    <dgm:pt modelId="{6FC764AB-17B7-42EA-A69F-B51B30C046E9}" type="pres">
      <dgm:prSet presAssocID="{B0A0BF93-D503-4F08-B8DA-C59FEC3AF324}" presName="iconBgRect" presStyleLbl="bgShp" presStyleIdx="5" presStyleCnt="8"/>
      <dgm:spPr/>
    </dgm:pt>
    <dgm:pt modelId="{1F7F607F-22F9-4544-8163-AEA5A6316D2E}" type="pres">
      <dgm:prSet presAssocID="{B0A0BF93-D503-4F08-B8DA-C59FEC3AF324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s On"/>
        </a:ext>
      </dgm:extLst>
    </dgm:pt>
    <dgm:pt modelId="{5F8B0371-BCA4-4010-B974-E6C41478EDEB}" type="pres">
      <dgm:prSet presAssocID="{B0A0BF93-D503-4F08-B8DA-C59FEC3AF324}" presName="spaceRect" presStyleCnt="0"/>
      <dgm:spPr/>
    </dgm:pt>
    <dgm:pt modelId="{546C35DC-9658-4ECB-AB14-823C13552DB0}" type="pres">
      <dgm:prSet presAssocID="{B0A0BF93-D503-4F08-B8DA-C59FEC3AF324}" presName="textRect" presStyleLbl="revTx" presStyleIdx="5" presStyleCnt="8">
        <dgm:presLayoutVars>
          <dgm:chMax val="1"/>
          <dgm:chPref val="1"/>
        </dgm:presLayoutVars>
      </dgm:prSet>
      <dgm:spPr/>
    </dgm:pt>
    <dgm:pt modelId="{212F3A5C-A2C0-4DF1-99D6-34FF4679AB06}" type="pres">
      <dgm:prSet presAssocID="{24752397-749A-456B-AE57-F1B5F78110CE}" presName="sibTrans" presStyleCnt="0"/>
      <dgm:spPr/>
    </dgm:pt>
    <dgm:pt modelId="{EF727C35-B601-4B76-B220-7D8423335BB9}" type="pres">
      <dgm:prSet presAssocID="{43A8C1A6-62FD-4866-9AFB-AA7FD796210D}" presName="compNode" presStyleCnt="0"/>
      <dgm:spPr/>
    </dgm:pt>
    <dgm:pt modelId="{10EFD537-A437-4ECE-B203-3C0ADD8F0F49}" type="pres">
      <dgm:prSet presAssocID="{43A8C1A6-62FD-4866-9AFB-AA7FD796210D}" presName="iconBgRect" presStyleLbl="bgShp" presStyleIdx="6" presStyleCnt="8"/>
      <dgm:spPr/>
    </dgm:pt>
    <dgm:pt modelId="{D88A1F01-F5EF-4AEB-837C-40067074AF90}" type="pres">
      <dgm:prSet presAssocID="{43A8C1A6-62FD-4866-9AFB-AA7FD796210D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F50CBFB-3858-41E0-9170-F736BF8A581D}" type="pres">
      <dgm:prSet presAssocID="{43A8C1A6-62FD-4866-9AFB-AA7FD796210D}" presName="spaceRect" presStyleCnt="0"/>
      <dgm:spPr/>
    </dgm:pt>
    <dgm:pt modelId="{54AEC377-834A-46C9-B389-FD4B3248A28C}" type="pres">
      <dgm:prSet presAssocID="{43A8C1A6-62FD-4866-9AFB-AA7FD796210D}" presName="textRect" presStyleLbl="revTx" presStyleIdx="6" presStyleCnt="8">
        <dgm:presLayoutVars>
          <dgm:chMax val="1"/>
          <dgm:chPref val="1"/>
        </dgm:presLayoutVars>
      </dgm:prSet>
      <dgm:spPr/>
    </dgm:pt>
    <dgm:pt modelId="{3CE7C8EA-5790-4021-A5D9-6EA40A694576}" type="pres">
      <dgm:prSet presAssocID="{55E635F8-DF18-43C7-BE94-364C4076ABE8}" presName="sibTrans" presStyleCnt="0"/>
      <dgm:spPr/>
    </dgm:pt>
    <dgm:pt modelId="{FDECB8B5-950A-4D1F-9D1A-231996A9075C}" type="pres">
      <dgm:prSet presAssocID="{1362E4FD-8350-4476-A5E7-16EA78BCFEC8}" presName="compNode" presStyleCnt="0"/>
      <dgm:spPr/>
    </dgm:pt>
    <dgm:pt modelId="{2A9E4493-71E9-4813-9D18-24FA1D488BE5}" type="pres">
      <dgm:prSet presAssocID="{1362E4FD-8350-4476-A5E7-16EA78BCFEC8}" presName="iconBgRect" presStyleLbl="bgShp" presStyleIdx="7" presStyleCnt="8"/>
      <dgm:spPr/>
    </dgm:pt>
    <dgm:pt modelId="{9FD0D5AC-1689-4B40-A81C-16301B239F96}" type="pres">
      <dgm:prSet presAssocID="{1362E4FD-8350-4476-A5E7-16EA78BCFEC8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d"/>
        </a:ext>
      </dgm:extLst>
    </dgm:pt>
    <dgm:pt modelId="{4B5BB766-3D1C-468D-8C25-BC1617C8729D}" type="pres">
      <dgm:prSet presAssocID="{1362E4FD-8350-4476-A5E7-16EA78BCFEC8}" presName="spaceRect" presStyleCnt="0"/>
      <dgm:spPr/>
    </dgm:pt>
    <dgm:pt modelId="{03061AA0-EF6B-499C-B61C-E60CD6365524}" type="pres">
      <dgm:prSet presAssocID="{1362E4FD-8350-4476-A5E7-16EA78BCFEC8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6393340C-4EAD-4F5C-ACA0-F50BE8F44CF4}" type="presOf" srcId="{1362E4FD-8350-4476-A5E7-16EA78BCFEC8}" destId="{03061AA0-EF6B-499C-B61C-E60CD6365524}" srcOrd="0" destOrd="0" presId="urn:microsoft.com/office/officeart/2018/5/layout/IconCircleLabelList"/>
    <dgm:cxn modelId="{5DE01A1B-AB16-451F-B925-413003E4B8F4}" type="presOf" srcId="{B0A0BF93-D503-4F08-B8DA-C59FEC3AF324}" destId="{546C35DC-9658-4ECB-AB14-823C13552DB0}" srcOrd="0" destOrd="0" presId="urn:microsoft.com/office/officeart/2018/5/layout/IconCircleLabelList"/>
    <dgm:cxn modelId="{A41C2F2F-30BB-4F83-8D44-1CAA0AC21C21}" type="presOf" srcId="{7F823C8C-2A43-48E9-B529-869CE0BC781C}" destId="{8694DD1C-25BD-4B07-A235-C461A34C2D88}" srcOrd="0" destOrd="0" presId="urn:microsoft.com/office/officeart/2018/5/layout/IconCircleLabelList"/>
    <dgm:cxn modelId="{1747BD30-B3D7-423D-BE76-DD3135DDDD38}" srcId="{EFE27F59-6F10-4192-B488-E71D73B91197}" destId="{1362E4FD-8350-4476-A5E7-16EA78BCFEC8}" srcOrd="7" destOrd="0" parTransId="{3C40AC6D-AF3A-4AF5-9043-EA016BFEE4D6}" sibTransId="{AE04BA2F-195A-49AD-A8CB-C78942106927}"/>
    <dgm:cxn modelId="{49DB373C-AEF4-4515-830C-CA7810A0F5F7}" srcId="{EFE27F59-6F10-4192-B488-E71D73B91197}" destId="{B0A0BF93-D503-4F08-B8DA-C59FEC3AF324}" srcOrd="5" destOrd="0" parTransId="{86115030-8C87-4698-B774-8D14D89022A6}" sibTransId="{24752397-749A-456B-AE57-F1B5F78110CE}"/>
    <dgm:cxn modelId="{E7F8295D-1841-4990-AE95-3F99DB8D6CD7}" srcId="{EFE27F59-6F10-4192-B488-E71D73B91197}" destId="{55F81705-584E-4F1B-831D-6AC51F2BE1EA}" srcOrd="0" destOrd="0" parTransId="{9DA7452D-6786-4E8E-B8E3-242CC1AA459B}" sibTransId="{B820E262-7A2B-4B78-BFBB-103E149D9116}"/>
    <dgm:cxn modelId="{730C3C5E-1F65-41B0-A02C-15CB216EAC3A}" srcId="{EFE27F59-6F10-4192-B488-E71D73B91197}" destId="{BDEF1C27-8163-4A6C-9855-6A28D84804BD}" srcOrd="3" destOrd="0" parTransId="{21D7E946-8F0B-41AF-A276-D9DEE6100796}" sibTransId="{60A457D6-0F5F-4245-9663-2C8406745FB8}"/>
    <dgm:cxn modelId="{E19E7977-24D0-4161-8A6B-1FB99AF6E36E}" srcId="{EFE27F59-6F10-4192-B488-E71D73B91197}" destId="{7F823C8C-2A43-48E9-B529-869CE0BC781C}" srcOrd="2" destOrd="0" parTransId="{6BD80077-CC42-4311-9B42-7CFF2FCD7DB4}" sibTransId="{2D38D02C-F363-470F-914D-BEADBB9FDBD2}"/>
    <dgm:cxn modelId="{5D07AE88-B3ED-4FB7-99F4-275586487F9B}" srcId="{EFE27F59-6F10-4192-B488-E71D73B91197}" destId="{43A8C1A6-62FD-4866-9AFB-AA7FD796210D}" srcOrd="6" destOrd="0" parTransId="{AC59880F-0E9E-438E-A4D6-8999A842D727}" sibTransId="{55E635F8-DF18-43C7-BE94-364C4076ABE8}"/>
    <dgm:cxn modelId="{BACA9D8A-B643-400D-B517-CDE3A19B19BB}" type="presOf" srcId="{BDEF1C27-8163-4A6C-9855-6A28D84804BD}" destId="{58C0179A-0039-4143-804B-11A039BF1050}" srcOrd="0" destOrd="0" presId="urn:microsoft.com/office/officeart/2018/5/layout/IconCircleLabelList"/>
    <dgm:cxn modelId="{AC8EAB96-D7CD-484B-B234-12F7A2521083}" srcId="{EFE27F59-6F10-4192-B488-E71D73B91197}" destId="{E7E73C69-504A-4BA7-A8F3-12D4FC9CF871}" srcOrd="1" destOrd="0" parTransId="{050E7932-A29D-45B7-BBA0-E3142F58AE29}" sibTransId="{430840A0-EDE2-4EBD-9DC2-CEFF0ECA80AD}"/>
    <dgm:cxn modelId="{D69330A4-9178-4E99-820E-FDDCF2C3540F}" type="presOf" srcId="{43A8C1A6-62FD-4866-9AFB-AA7FD796210D}" destId="{54AEC377-834A-46C9-B389-FD4B3248A28C}" srcOrd="0" destOrd="0" presId="urn:microsoft.com/office/officeart/2018/5/layout/IconCircleLabelList"/>
    <dgm:cxn modelId="{DA1CF9A7-F330-4286-84F9-5EF9F669679F}" type="presOf" srcId="{EFE27F59-6F10-4192-B488-E71D73B91197}" destId="{EFB246D1-86DD-40BF-A563-201596E2CD09}" srcOrd="0" destOrd="0" presId="urn:microsoft.com/office/officeart/2018/5/layout/IconCircleLabelList"/>
    <dgm:cxn modelId="{36B215B2-7CAA-40E1-8FB1-F09B0732F681}" type="presOf" srcId="{82FD1EBC-4A4A-4E3D-83CC-232278B6FFEB}" destId="{C1AA5748-C725-4B2A-B70D-3DD6237353A7}" srcOrd="0" destOrd="0" presId="urn:microsoft.com/office/officeart/2018/5/layout/IconCircleLabelList"/>
    <dgm:cxn modelId="{BB108DB2-E92E-4D5D-914C-1DEBF8315C5F}" type="presOf" srcId="{55F81705-584E-4F1B-831D-6AC51F2BE1EA}" destId="{2EAE0EA1-AFDD-418A-85C1-DC9D24F15232}" srcOrd="0" destOrd="0" presId="urn:microsoft.com/office/officeart/2018/5/layout/IconCircleLabelList"/>
    <dgm:cxn modelId="{D0445DD6-5000-4735-B704-166EA61877C0}" srcId="{EFE27F59-6F10-4192-B488-E71D73B91197}" destId="{82FD1EBC-4A4A-4E3D-83CC-232278B6FFEB}" srcOrd="4" destOrd="0" parTransId="{3479F174-5B12-47A7-9185-DE6BEEB5FFDD}" sibTransId="{2D96CBC1-2CAD-4379-BFDA-C3376B0D4936}"/>
    <dgm:cxn modelId="{CAC52DEA-744E-4FBC-871E-D166860E87BD}" type="presOf" srcId="{E7E73C69-504A-4BA7-A8F3-12D4FC9CF871}" destId="{6ED1C091-1AF6-4425-892C-D18DAB152446}" srcOrd="0" destOrd="0" presId="urn:microsoft.com/office/officeart/2018/5/layout/IconCircleLabelList"/>
    <dgm:cxn modelId="{6008B327-A46D-49BA-A86E-DC6E1C24F78B}" type="presParOf" srcId="{EFB246D1-86DD-40BF-A563-201596E2CD09}" destId="{322BB0F6-A3E0-4E74-A84F-F7AA33C5B639}" srcOrd="0" destOrd="0" presId="urn:microsoft.com/office/officeart/2018/5/layout/IconCircleLabelList"/>
    <dgm:cxn modelId="{C15F3F90-7747-495E-A80A-C18141B2686A}" type="presParOf" srcId="{322BB0F6-A3E0-4E74-A84F-F7AA33C5B639}" destId="{A8E1ED20-882F-40C1-86B8-391F85284B27}" srcOrd="0" destOrd="0" presId="urn:microsoft.com/office/officeart/2018/5/layout/IconCircleLabelList"/>
    <dgm:cxn modelId="{22F82714-6A7B-4C6D-B099-029CCAF04E2A}" type="presParOf" srcId="{322BB0F6-A3E0-4E74-A84F-F7AA33C5B639}" destId="{80A39BB1-EBF4-43D7-AA69-72B941F72230}" srcOrd="1" destOrd="0" presId="urn:microsoft.com/office/officeart/2018/5/layout/IconCircleLabelList"/>
    <dgm:cxn modelId="{E9931548-D46A-4B7E-8FA2-8CD39B880754}" type="presParOf" srcId="{322BB0F6-A3E0-4E74-A84F-F7AA33C5B639}" destId="{15A2308A-CD4B-4877-93B2-751CC9EE5F51}" srcOrd="2" destOrd="0" presId="urn:microsoft.com/office/officeart/2018/5/layout/IconCircleLabelList"/>
    <dgm:cxn modelId="{C3587EB2-DEDF-401E-A434-AF0FA936B80E}" type="presParOf" srcId="{322BB0F6-A3E0-4E74-A84F-F7AA33C5B639}" destId="{2EAE0EA1-AFDD-418A-85C1-DC9D24F15232}" srcOrd="3" destOrd="0" presId="urn:microsoft.com/office/officeart/2018/5/layout/IconCircleLabelList"/>
    <dgm:cxn modelId="{034D0655-5BD4-4BB5-B527-A096135B6303}" type="presParOf" srcId="{EFB246D1-86DD-40BF-A563-201596E2CD09}" destId="{C6215AFD-72D1-4D8D-8529-DB3E346874A1}" srcOrd="1" destOrd="0" presId="urn:microsoft.com/office/officeart/2018/5/layout/IconCircleLabelList"/>
    <dgm:cxn modelId="{6C993652-7D5D-49B0-87F9-BE93D1552170}" type="presParOf" srcId="{EFB246D1-86DD-40BF-A563-201596E2CD09}" destId="{D8A0792F-A8DB-4C57-A0F2-9D04A1EC5C7C}" srcOrd="2" destOrd="0" presId="urn:microsoft.com/office/officeart/2018/5/layout/IconCircleLabelList"/>
    <dgm:cxn modelId="{27C24236-CBB7-437B-B7A2-8D0A60752CDA}" type="presParOf" srcId="{D8A0792F-A8DB-4C57-A0F2-9D04A1EC5C7C}" destId="{EBD74FE2-3F76-41B4-9F2B-C528E0562177}" srcOrd="0" destOrd="0" presId="urn:microsoft.com/office/officeart/2018/5/layout/IconCircleLabelList"/>
    <dgm:cxn modelId="{4082EE35-45AA-43B1-89BC-8493E61BB924}" type="presParOf" srcId="{D8A0792F-A8DB-4C57-A0F2-9D04A1EC5C7C}" destId="{00A7C6BF-6E35-44D4-BD17-53BD59DBA791}" srcOrd="1" destOrd="0" presId="urn:microsoft.com/office/officeart/2018/5/layout/IconCircleLabelList"/>
    <dgm:cxn modelId="{C9F2BAD5-4056-48FB-A82B-E188F8008557}" type="presParOf" srcId="{D8A0792F-A8DB-4C57-A0F2-9D04A1EC5C7C}" destId="{0E15D994-D19F-4493-AB3A-679923FBAA9C}" srcOrd="2" destOrd="0" presId="urn:microsoft.com/office/officeart/2018/5/layout/IconCircleLabelList"/>
    <dgm:cxn modelId="{0DC472CD-107C-45B3-804E-833E074FF853}" type="presParOf" srcId="{D8A0792F-A8DB-4C57-A0F2-9D04A1EC5C7C}" destId="{6ED1C091-1AF6-4425-892C-D18DAB152446}" srcOrd="3" destOrd="0" presId="urn:microsoft.com/office/officeart/2018/5/layout/IconCircleLabelList"/>
    <dgm:cxn modelId="{0DC4FC5F-D0BB-4FAC-B663-DF818971A89E}" type="presParOf" srcId="{EFB246D1-86DD-40BF-A563-201596E2CD09}" destId="{1C3DAA95-344D-44CE-85DB-F6CBE78156DC}" srcOrd="3" destOrd="0" presId="urn:microsoft.com/office/officeart/2018/5/layout/IconCircleLabelList"/>
    <dgm:cxn modelId="{9F0D95ED-B368-4828-9079-019A175BCBDF}" type="presParOf" srcId="{EFB246D1-86DD-40BF-A563-201596E2CD09}" destId="{B191055D-4862-4985-A7D1-FDC1B34D43CE}" srcOrd="4" destOrd="0" presId="urn:microsoft.com/office/officeart/2018/5/layout/IconCircleLabelList"/>
    <dgm:cxn modelId="{D80B34B5-4BC0-473A-A45D-237D6C57485A}" type="presParOf" srcId="{B191055D-4862-4985-A7D1-FDC1B34D43CE}" destId="{47B5BA38-8AF5-42CF-A891-30E7AA0B4D17}" srcOrd="0" destOrd="0" presId="urn:microsoft.com/office/officeart/2018/5/layout/IconCircleLabelList"/>
    <dgm:cxn modelId="{3DDA4290-230E-4939-9D00-52E1E19C5D6C}" type="presParOf" srcId="{B191055D-4862-4985-A7D1-FDC1B34D43CE}" destId="{7BDC75EF-F79B-4E4F-857E-93678C0EC42F}" srcOrd="1" destOrd="0" presId="urn:microsoft.com/office/officeart/2018/5/layout/IconCircleLabelList"/>
    <dgm:cxn modelId="{454D9814-B091-4B0C-BC3C-304F54B6A2FD}" type="presParOf" srcId="{B191055D-4862-4985-A7D1-FDC1B34D43CE}" destId="{D1C52B1D-C51D-475E-9C90-AE9643B21B62}" srcOrd="2" destOrd="0" presId="urn:microsoft.com/office/officeart/2018/5/layout/IconCircleLabelList"/>
    <dgm:cxn modelId="{1F1B19DD-0B62-45A1-BC01-FDDBB1397498}" type="presParOf" srcId="{B191055D-4862-4985-A7D1-FDC1B34D43CE}" destId="{8694DD1C-25BD-4B07-A235-C461A34C2D88}" srcOrd="3" destOrd="0" presId="urn:microsoft.com/office/officeart/2018/5/layout/IconCircleLabelList"/>
    <dgm:cxn modelId="{0F7B8E70-4637-4900-8729-CA488A64CE1B}" type="presParOf" srcId="{EFB246D1-86DD-40BF-A563-201596E2CD09}" destId="{A000640A-8FD5-46F9-929F-75599E9C2746}" srcOrd="5" destOrd="0" presId="urn:microsoft.com/office/officeart/2018/5/layout/IconCircleLabelList"/>
    <dgm:cxn modelId="{3F8C5E8B-673D-4537-B081-437A8B1C4CC8}" type="presParOf" srcId="{EFB246D1-86DD-40BF-A563-201596E2CD09}" destId="{B192A70D-5998-4CEA-AD8A-396A277E5377}" srcOrd="6" destOrd="0" presId="urn:microsoft.com/office/officeart/2018/5/layout/IconCircleLabelList"/>
    <dgm:cxn modelId="{81D57257-12B8-421C-8202-B57CA0619EBD}" type="presParOf" srcId="{B192A70D-5998-4CEA-AD8A-396A277E5377}" destId="{45AF5267-0E50-48B9-8991-2AFD7085D070}" srcOrd="0" destOrd="0" presId="urn:microsoft.com/office/officeart/2018/5/layout/IconCircleLabelList"/>
    <dgm:cxn modelId="{B7B671DC-DD01-45F9-A984-C419874D4516}" type="presParOf" srcId="{B192A70D-5998-4CEA-AD8A-396A277E5377}" destId="{D3242CF6-EB5B-42F9-81F6-86F7E7AA3828}" srcOrd="1" destOrd="0" presId="urn:microsoft.com/office/officeart/2018/5/layout/IconCircleLabelList"/>
    <dgm:cxn modelId="{3D5C9A5D-14F8-4073-9041-5CACD51EB598}" type="presParOf" srcId="{B192A70D-5998-4CEA-AD8A-396A277E5377}" destId="{4C10C523-38EA-4585-B659-DC8029BFCA6B}" srcOrd="2" destOrd="0" presId="urn:microsoft.com/office/officeart/2018/5/layout/IconCircleLabelList"/>
    <dgm:cxn modelId="{87E8AF4C-149F-47D2-AC14-EA95D984E4AD}" type="presParOf" srcId="{B192A70D-5998-4CEA-AD8A-396A277E5377}" destId="{58C0179A-0039-4143-804B-11A039BF1050}" srcOrd="3" destOrd="0" presId="urn:microsoft.com/office/officeart/2018/5/layout/IconCircleLabelList"/>
    <dgm:cxn modelId="{7179FC78-AEDC-4A29-BB22-1FD096A8F30A}" type="presParOf" srcId="{EFB246D1-86DD-40BF-A563-201596E2CD09}" destId="{90E988B3-17D9-48C7-AF14-AE2F891FCC67}" srcOrd="7" destOrd="0" presId="urn:microsoft.com/office/officeart/2018/5/layout/IconCircleLabelList"/>
    <dgm:cxn modelId="{6EEEFE80-4A58-4E50-9420-3DAF59E3F50D}" type="presParOf" srcId="{EFB246D1-86DD-40BF-A563-201596E2CD09}" destId="{922CFD4E-5C9E-4C1F-9AA6-426C7AB76AA2}" srcOrd="8" destOrd="0" presId="urn:microsoft.com/office/officeart/2018/5/layout/IconCircleLabelList"/>
    <dgm:cxn modelId="{F29EE876-F160-4375-B3F1-3AD5D908CC15}" type="presParOf" srcId="{922CFD4E-5C9E-4C1F-9AA6-426C7AB76AA2}" destId="{4F7974CA-A38B-4A0F-A193-DDB6706E1811}" srcOrd="0" destOrd="0" presId="urn:microsoft.com/office/officeart/2018/5/layout/IconCircleLabelList"/>
    <dgm:cxn modelId="{C4C4CE95-B6C7-4BED-860D-64EF3FAEAA18}" type="presParOf" srcId="{922CFD4E-5C9E-4C1F-9AA6-426C7AB76AA2}" destId="{EF23269C-7193-4261-988A-20638BA0B4E4}" srcOrd="1" destOrd="0" presId="urn:microsoft.com/office/officeart/2018/5/layout/IconCircleLabelList"/>
    <dgm:cxn modelId="{39604CA7-8911-4ED9-8751-5951F39567B5}" type="presParOf" srcId="{922CFD4E-5C9E-4C1F-9AA6-426C7AB76AA2}" destId="{D6B01DCA-B203-4536-B30B-AF20FE56D299}" srcOrd="2" destOrd="0" presId="urn:microsoft.com/office/officeart/2018/5/layout/IconCircleLabelList"/>
    <dgm:cxn modelId="{C88B4295-1E6E-4908-8A7B-7D93AB8C7595}" type="presParOf" srcId="{922CFD4E-5C9E-4C1F-9AA6-426C7AB76AA2}" destId="{C1AA5748-C725-4B2A-B70D-3DD6237353A7}" srcOrd="3" destOrd="0" presId="urn:microsoft.com/office/officeart/2018/5/layout/IconCircleLabelList"/>
    <dgm:cxn modelId="{C1DB0BC1-0084-4D39-B7CB-6ECB87BA4144}" type="presParOf" srcId="{EFB246D1-86DD-40BF-A563-201596E2CD09}" destId="{4FF435D2-5A4C-4A4C-B87F-536D21B64A99}" srcOrd="9" destOrd="0" presId="urn:microsoft.com/office/officeart/2018/5/layout/IconCircleLabelList"/>
    <dgm:cxn modelId="{71D93576-3C73-4ED6-9254-62FE49B542C9}" type="presParOf" srcId="{EFB246D1-86DD-40BF-A563-201596E2CD09}" destId="{3DA9A0CA-2253-49E8-BFD4-992230847109}" srcOrd="10" destOrd="0" presId="urn:microsoft.com/office/officeart/2018/5/layout/IconCircleLabelList"/>
    <dgm:cxn modelId="{990458F1-83F9-4199-BBB1-24B352FFF9A5}" type="presParOf" srcId="{3DA9A0CA-2253-49E8-BFD4-992230847109}" destId="{6FC764AB-17B7-42EA-A69F-B51B30C046E9}" srcOrd="0" destOrd="0" presId="urn:microsoft.com/office/officeart/2018/5/layout/IconCircleLabelList"/>
    <dgm:cxn modelId="{9B10A463-B36C-45A9-893F-8DA22D33E294}" type="presParOf" srcId="{3DA9A0CA-2253-49E8-BFD4-992230847109}" destId="{1F7F607F-22F9-4544-8163-AEA5A6316D2E}" srcOrd="1" destOrd="0" presId="urn:microsoft.com/office/officeart/2018/5/layout/IconCircleLabelList"/>
    <dgm:cxn modelId="{78DC5AF8-4953-4CAD-8D39-49B12E7EF8B0}" type="presParOf" srcId="{3DA9A0CA-2253-49E8-BFD4-992230847109}" destId="{5F8B0371-BCA4-4010-B974-E6C41478EDEB}" srcOrd="2" destOrd="0" presId="urn:microsoft.com/office/officeart/2018/5/layout/IconCircleLabelList"/>
    <dgm:cxn modelId="{A4FAC411-CE52-4140-A070-3817D71DD60E}" type="presParOf" srcId="{3DA9A0CA-2253-49E8-BFD4-992230847109}" destId="{546C35DC-9658-4ECB-AB14-823C13552DB0}" srcOrd="3" destOrd="0" presId="urn:microsoft.com/office/officeart/2018/5/layout/IconCircleLabelList"/>
    <dgm:cxn modelId="{811A25E2-FF42-45F3-A431-AD6F9E61165C}" type="presParOf" srcId="{EFB246D1-86DD-40BF-A563-201596E2CD09}" destId="{212F3A5C-A2C0-4DF1-99D6-34FF4679AB06}" srcOrd="11" destOrd="0" presId="urn:microsoft.com/office/officeart/2018/5/layout/IconCircleLabelList"/>
    <dgm:cxn modelId="{971A01A4-BA26-4DB3-A36B-26BAF229F37C}" type="presParOf" srcId="{EFB246D1-86DD-40BF-A563-201596E2CD09}" destId="{EF727C35-B601-4B76-B220-7D8423335BB9}" srcOrd="12" destOrd="0" presId="urn:microsoft.com/office/officeart/2018/5/layout/IconCircleLabelList"/>
    <dgm:cxn modelId="{C4F0C103-686C-47CE-AB9A-1F657CB41486}" type="presParOf" srcId="{EF727C35-B601-4B76-B220-7D8423335BB9}" destId="{10EFD537-A437-4ECE-B203-3C0ADD8F0F49}" srcOrd="0" destOrd="0" presId="urn:microsoft.com/office/officeart/2018/5/layout/IconCircleLabelList"/>
    <dgm:cxn modelId="{DACDB266-CB24-498E-B7CB-B6EC4349E7E4}" type="presParOf" srcId="{EF727C35-B601-4B76-B220-7D8423335BB9}" destId="{D88A1F01-F5EF-4AEB-837C-40067074AF90}" srcOrd="1" destOrd="0" presId="urn:microsoft.com/office/officeart/2018/5/layout/IconCircleLabelList"/>
    <dgm:cxn modelId="{D01EC761-CCFC-4F54-AF04-D12421896B54}" type="presParOf" srcId="{EF727C35-B601-4B76-B220-7D8423335BB9}" destId="{8F50CBFB-3858-41E0-9170-F736BF8A581D}" srcOrd="2" destOrd="0" presId="urn:microsoft.com/office/officeart/2018/5/layout/IconCircleLabelList"/>
    <dgm:cxn modelId="{35C56AF1-6DF2-4787-BCB1-6FE26033E427}" type="presParOf" srcId="{EF727C35-B601-4B76-B220-7D8423335BB9}" destId="{54AEC377-834A-46C9-B389-FD4B3248A28C}" srcOrd="3" destOrd="0" presId="urn:microsoft.com/office/officeart/2018/5/layout/IconCircleLabelList"/>
    <dgm:cxn modelId="{ADB8276C-C8DD-402F-8BAF-DDD8E0BECBB9}" type="presParOf" srcId="{EFB246D1-86DD-40BF-A563-201596E2CD09}" destId="{3CE7C8EA-5790-4021-A5D9-6EA40A694576}" srcOrd="13" destOrd="0" presId="urn:microsoft.com/office/officeart/2018/5/layout/IconCircleLabelList"/>
    <dgm:cxn modelId="{07DE6A93-34ED-49CC-9ABC-794CCA6EEE55}" type="presParOf" srcId="{EFB246D1-86DD-40BF-A563-201596E2CD09}" destId="{FDECB8B5-950A-4D1F-9D1A-231996A9075C}" srcOrd="14" destOrd="0" presId="urn:microsoft.com/office/officeart/2018/5/layout/IconCircleLabelList"/>
    <dgm:cxn modelId="{AD6DCE57-5CD0-47D9-A31A-AAF374D019EC}" type="presParOf" srcId="{FDECB8B5-950A-4D1F-9D1A-231996A9075C}" destId="{2A9E4493-71E9-4813-9D18-24FA1D488BE5}" srcOrd="0" destOrd="0" presId="urn:microsoft.com/office/officeart/2018/5/layout/IconCircleLabelList"/>
    <dgm:cxn modelId="{03A34C6B-9E19-4EB5-A840-29374A3A8BDA}" type="presParOf" srcId="{FDECB8B5-950A-4D1F-9D1A-231996A9075C}" destId="{9FD0D5AC-1689-4B40-A81C-16301B239F96}" srcOrd="1" destOrd="0" presId="urn:microsoft.com/office/officeart/2018/5/layout/IconCircleLabelList"/>
    <dgm:cxn modelId="{38662C04-16C7-4EC1-8A16-7CF73ECCD3B8}" type="presParOf" srcId="{FDECB8B5-950A-4D1F-9D1A-231996A9075C}" destId="{4B5BB766-3D1C-468D-8C25-BC1617C8729D}" srcOrd="2" destOrd="0" presId="urn:microsoft.com/office/officeart/2018/5/layout/IconCircleLabelList"/>
    <dgm:cxn modelId="{230FB723-AD62-456F-AF3B-47D4A614D3CB}" type="presParOf" srcId="{FDECB8B5-950A-4D1F-9D1A-231996A9075C}" destId="{03061AA0-EF6B-499C-B61C-E60CD63655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1ED20-882F-40C1-86B8-391F85284B27}">
      <dsp:nvSpPr>
        <dsp:cNvPr id="0" name=""/>
        <dsp:cNvSpPr/>
      </dsp:nvSpPr>
      <dsp:spPr>
        <a:xfrm>
          <a:off x="450755" y="650"/>
          <a:ext cx="1034736" cy="1034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A39BB1-EBF4-43D7-AA69-72B941F72230}">
      <dsp:nvSpPr>
        <dsp:cNvPr id="0" name=""/>
        <dsp:cNvSpPr/>
      </dsp:nvSpPr>
      <dsp:spPr>
        <a:xfrm>
          <a:off x="671273" y="221168"/>
          <a:ext cx="593701" cy="5937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AE0EA1-AFDD-418A-85C1-DC9D24F15232}">
      <dsp:nvSpPr>
        <dsp:cNvPr id="0" name=""/>
        <dsp:cNvSpPr/>
      </dsp:nvSpPr>
      <dsp:spPr>
        <a:xfrm>
          <a:off x="119979" y="1357681"/>
          <a:ext cx="1696289" cy="67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Purpose</a:t>
          </a:r>
          <a:endParaRPr lang="en-US" sz="1700" kern="1200"/>
        </a:p>
      </dsp:txBody>
      <dsp:txXfrm>
        <a:off x="119979" y="1357681"/>
        <a:ext cx="1696289" cy="678515"/>
      </dsp:txXfrm>
    </dsp:sp>
    <dsp:sp modelId="{EBD74FE2-3F76-41B4-9F2B-C528E0562177}">
      <dsp:nvSpPr>
        <dsp:cNvPr id="0" name=""/>
        <dsp:cNvSpPr/>
      </dsp:nvSpPr>
      <dsp:spPr>
        <a:xfrm>
          <a:off x="2443895" y="650"/>
          <a:ext cx="1034736" cy="1034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7C6BF-6E35-44D4-BD17-53BD59DBA791}">
      <dsp:nvSpPr>
        <dsp:cNvPr id="0" name=""/>
        <dsp:cNvSpPr/>
      </dsp:nvSpPr>
      <dsp:spPr>
        <a:xfrm>
          <a:off x="2664413" y="221168"/>
          <a:ext cx="593701" cy="5937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1C091-1AF6-4425-892C-D18DAB152446}">
      <dsp:nvSpPr>
        <dsp:cNvPr id="0" name=""/>
        <dsp:cNvSpPr/>
      </dsp:nvSpPr>
      <dsp:spPr>
        <a:xfrm>
          <a:off x="2113119" y="1357681"/>
          <a:ext cx="1696289" cy="67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Code</a:t>
          </a:r>
          <a:endParaRPr lang="en-US" sz="1700" kern="1200"/>
        </a:p>
      </dsp:txBody>
      <dsp:txXfrm>
        <a:off x="2113119" y="1357681"/>
        <a:ext cx="1696289" cy="678515"/>
      </dsp:txXfrm>
    </dsp:sp>
    <dsp:sp modelId="{47B5BA38-8AF5-42CF-A891-30E7AA0B4D17}">
      <dsp:nvSpPr>
        <dsp:cNvPr id="0" name=""/>
        <dsp:cNvSpPr/>
      </dsp:nvSpPr>
      <dsp:spPr>
        <a:xfrm>
          <a:off x="4437035" y="650"/>
          <a:ext cx="1034736" cy="1034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DC75EF-F79B-4E4F-857E-93678C0EC42F}">
      <dsp:nvSpPr>
        <dsp:cNvPr id="0" name=""/>
        <dsp:cNvSpPr/>
      </dsp:nvSpPr>
      <dsp:spPr>
        <a:xfrm>
          <a:off x="4657552" y="221168"/>
          <a:ext cx="593701" cy="5937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94DD1C-25BD-4B07-A235-C461A34C2D88}">
      <dsp:nvSpPr>
        <dsp:cNvPr id="0" name=""/>
        <dsp:cNvSpPr/>
      </dsp:nvSpPr>
      <dsp:spPr>
        <a:xfrm>
          <a:off x="4106258" y="1357681"/>
          <a:ext cx="1696289" cy="67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Data Preparation</a:t>
          </a:r>
          <a:endParaRPr lang="en-US" sz="1700" kern="1200"/>
        </a:p>
      </dsp:txBody>
      <dsp:txXfrm>
        <a:off x="4106258" y="1357681"/>
        <a:ext cx="1696289" cy="678515"/>
      </dsp:txXfrm>
    </dsp:sp>
    <dsp:sp modelId="{45AF5267-0E50-48B9-8991-2AFD7085D070}">
      <dsp:nvSpPr>
        <dsp:cNvPr id="0" name=""/>
        <dsp:cNvSpPr/>
      </dsp:nvSpPr>
      <dsp:spPr>
        <a:xfrm>
          <a:off x="6430174" y="650"/>
          <a:ext cx="1034736" cy="1034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42CF6-EB5B-42F9-81F6-86F7E7AA3828}">
      <dsp:nvSpPr>
        <dsp:cNvPr id="0" name=""/>
        <dsp:cNvSpPr/>
      </dsp:nvSpPr>
      <dsp:spPr>
        <a:xfrm>
          <a:off x="6650692" y="221168"/>
          <a:ext cx="593701" cy="5937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C0179A-0039-4143-804B-11A039BF1050}">
      <dsp:nvSpPr>
        <dsp:cNvPr id="0" name=""/>
        <dsp:cNvSpPr/>
      </dsp:nvSpPr>
      <dsp:spPr>
        <a:xfrm>
          <a:off x="6099398" y="1357681"/>
          <a:ext cx="1696289" cy="67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Analysis</a:t>
          </a:r>
          <a:endParaRPr lang="en-US" sz="1700" kern="1200"/>
        </a:p>
      </dsp:txBody>
      <dsp:txXfrm>
        <a:off x="6099398" y="1357681"/>
        <a:ext cx="1696289" cy="678515"/>
      </dsp:txXfrm>
    </dsp:sp>
    <dsp:sp modelId="{4F7974CA-A38B-4A0F-A193-DDB6706E1811}">
      <dsp:nvSpPr>
        <dsp:cNvPr id="0" name=""/>
        <dsp:cNvSpPr/>
      </dsp:nvSpPr>
      <dsp:spPr>
        <a:xfrm>
          <a:off x="450755" y="2460269"/>
          <a:ext cx="1034736" cy="1034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3269C-7193-4261-988A-20638BA0B4E4}">
      <dsp:nvSpPr>
        <dsp:cNvPr id="0" name=""/>
        <dsp:cNvSpPr/>
      </dsp:nvSpPr>
      <dsp:spPr>
        <a:xfrm>
          <a:off x="671273" y="2680787"/>
          <a:ext cx="593701" cy="59370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AA5748-C725-4B2A-B70D-3DD6237353A7}">
      <dsp:nvSpPr>
        <dsp:cNvPr id="0" name=""/>
        <dsp:cNvSpPr/>
      </dsp:nvSpPr>
      <dsp:spPr>
        <a:xfrm>
          <a:off x="119979" y="3817300"/>
          <a:ext cx="1696289" cy="67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Visualization</a:t>
          </a:r>
          <a:endParaRPr lang="en-US" sz="1700" kern="1200"/>
        </a:p>
      </dsp:txBody>
      <dsp:txXfrm>
        <a:off x="119979" y="3817300"/>
        <a:ext cx="1696289" cy="678515"/>
      </dsp:txXfrm>
    </dsp:sp>
    <dsp:sp modelId="{6FC764AB-17B7-42EA-A69F-B51B30C046E9}">
      <dsp:nvSpPr>
        <dsp:cNvPr id="0" name=""/>
        <dsp:cNvSpPr/>
      </dsp:nvSpPr>
      <dsp:spPr>
        <a:xfrm>
          <a:off x="2443895" y="2460269"/>
          <a:ext cx="1034736" cy="1034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7F607F-22F9-4544-8163-AEA5A6316D2E}">
      <dsp:nvSpPr>
        <dsp:cNvPr id="0" name=""/>
        <dsp:cNvSpPr/>
      </dsp:nvSpPr>
      <dsp:spPr>
        <a:xfrm>
          <a:off x="2664413" y="2680787"/>
          <a:ext cx="593701" cy="59370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6C35DC-9658-4ECB-AB14-823C13552DB0}">
      <dsp:nvSpPr>
        <dsp:cNvPr id="0" name=""/>
        <dsp:cNvSpPr/>
      </dsp:nvSpPr>
      <dsp:spPr>
        <a:xfrm>
          <a:off x="2113119" y="3817300"/>
          <a:ext cx="1696289" cy="67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Conclusion</a:t>
          </a:r>
          <a:endParaRPr lang="en-US" sz="1700" kern="1200"/>
        </a:p>
      </dsp:txBody>
      <dsp:txXfrm>
        <a:off x="2113119" y="3817300"/>
        <a:ext cx="1696289" cy="678515"/>
      </dsp:txXfrm>
    </dsp:sp>
    <dsp:sp modelId="{10EFD537-A437-4ECE-B203-3C0ADD8F0F49}">
      <dsp:nvSpPr>
        <dsp:cNvPr id="0" name=""/>
        <dsp:cNvSpPr/>
      </dsp:nvSpPr>
      <dsp:spPr>
        <a:xfrm>
          <a:off x="4437035" y="2460269"/>
          <a:ext cx="1034736" cy="1034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A1F01-F5EF-4AEB-837C-40067074AF90}">
      <dsp:nvSpPr>
        <dsp:cNvPr id="0" name=""/>
        <dsp:cNvSpPr/>
      </dsp:nvSpPr>
      <dsp:spPr>
        <a:xfrm>
          <a:off x="4657552" y="2680787"/>
          <a:ext cx="593701" cy="59370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4AEC377-834A-46C9-B389-FD4B3248A28C}">
      <dsp:nvSpPr>
        <dsp:cNvPr id="0" name=""/>
        <dsp:cNvSpPr/>
      </dsp:nvSpPr>
      <dsp:spPr>
        <a:xfrm>
          <a:off x="4106258" y="3817300"/>
          <a:ext cx="1696289" cy="67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Challenges</a:t>
          </a:r>
          <a:endParaRPr lang="en-US" sz="1700" kern="1200"/>
        </a:p>
      </dsp:txBody>
      <dsp:txXfrm>
        <a:off x="4106258" y="3817300"/>
        <a:ext cx="1696289" cy="678515"/>
      </dsp:txXfrm>
    </dsp:sp>
    <dsp:sp modelId="{2A9E4493-71E9-4813-9D18-24FA1D488BE5}">
      <dsp:nvSpPr>
        <dsp:cNvPr id="0" name=""/>
        <dsp:cNvSpPr/>
      </dsp:nvSpPr>
      <dsp:spPr>
        <a:xfrm>
          <a:off x="6430174" y="2460269"/>
          <a:ext cx="1034736" cy="10347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0D5AC-1689-4B40-A81C-16301B239F96}">
      <dsp:nvSpPr>
        <dsp:cNvPr id="0" name=""/>
        <dsp:cNvSpPr/>
      </dsp:nvSpPr>
      <dsp:spPr>
        <a:xfrm>
          <a:off x="6650692" y="2680787"/>
          <a:ext cx="593701" cy="59370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061AA0-EF6B-499C-B61C-E60CD6365524}">
      <dsp:nvSpPr>
        <dsp:cNvPr id="0" name=""/>
        <dsp:cNvSpPr/>
      </dsp:nvSpPr>
      <dsp:spPr>
        <a:xfrm>
          <a:off x="6099398" y="3817300"/>
          <a:ext cx="1696289" cy="678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700" kern="1200"/>
            <a:t>Next?</a:t>
          </a:r>
          <a:endParaRPr lang="en-US" sz="1700" kern="1200"/>
        </a:p>
      </dsp:txBody>
      <dsp:txXfrm>
        <a:off x="6099398" y="3817300"/>
        <a:ext cx="1696289" cy="678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7EF05D-9E99-4C4C-BE01-E06CA04FFB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AD5983-8E36-CF46-ABAB-1EB432F05F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F1565-30EA-A74A-84A8-DD270E184FCD}" type="datetimeFigureOut">
              <a:rPr lang="en-US" smtClean="0"/>
              <a:t>6/24/2020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C58D9-1451-8F44-8567-67BCD62B9E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41A0A-A0B9-4449-8432-5BE270A992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ECB37-1E56-A544-A6E4-AC3604C08E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8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C2439-14DA-D64F-8382-B9E5F7D571B3}" type="datetimeFigureOut">
              <a:rPr lang="en-US" smtClean="0"/>
              <a:t>6/24/2020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247E4-8404-2A4F-B09E-5A8B6BAD8F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3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247E4-8404-2A4F-B09E-5A8B6BAD8F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7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AB01C1F8-7C5D-470C-A424-8B6A66D8A35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2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57FF-C03A-42CF-B38D-443B691F3620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47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74C74D2-DF75-4B90-940E-F8F86207735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3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480A-540D-4670-8E78-2D4CD658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3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6CBD5321-D151-4C3E-832D-0E4B36E3B6A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2980944" cy="6858000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1660C274-D732-3F49-8D93-A23A17916A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9" y="5347251"/>
            <a:ext cx="2905125" cy="149225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5">
            <a:extLst>
              <a:ext uri="{FF2B5EF4-FFF2-40B4-BE49-F238E27FC236}">
                <a16:creationId xmlns:a16="http://schemas.microsoft.com/office/drawing/2014/main" id="{7BA41200-0333-B344-BCA1-65C623ABF1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6255" y="4661297"/>
            <a:ext cx="2266950" cy="368454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E007C50D-A38F-0649-BAE7-2BF10968AE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16286" y="5029200"/>
            <a:ext cx="2266950" cy="149225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5">
            <a:extLst>
              <a:ext uri="{FF2B5EF4-FFF2-40B4-BE49-F238E27FC236}">
                <a16:creationId xmlns:a16="http://schemas.microsoft.com/office/drawing/2014/main" id="{5896132F-E15E-F744-A6E4-C91598E980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4347" y="4661297"/>
            <a:ext cx="2266950" cy="368454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920BBB27-96CB-D24D-A2C9-88BC40FC9E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24378" y="5029200"/>
            <a:ext cx="2266950" cy="1492250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Avenir Next LT Pro" panose="020B0504020202020204" pitchFamily="34" charset="0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E628B2FA-E8C2-45B1-A4E7-55BA8A6D3FB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066314" y="0"/>
            <a:ext cx="2980944" cy="689030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AC65CA8-FBD6-4544-9699-082D0C24665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211056" y="-16151"/>
            <a:ext cx="2980944" cy="690645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D2BF187D-B7D0-4CCD-8588-3F7968506BE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39245" y="-1"/>
            <a:ext cx="2980944" cy="6890301"/>
          </a:xfrm>
          <a:custGeom>
            <a:avLst/>
            <a:gdLst>
              <a:gd name="connsiteX0" fmla="*/ 0 w 2743200"/>
              <a:gd name="connsiteY0" fmla="*/ 0 h 4309164"/>
              <a:gd name="connsiteX1" fmla="*/ 2743200 w 2743200"/>
              <a:gd name="connsiteY1" fmla="*/ 0 h 4309164"/>
              <a:gd name="connsiteX2" fmla="*/ 2743200 w 2743200"/>
              <a:gd name="connsiteY2" fmla="*/ 4309164 h 4309164"/>
              <a:gd name="connsiteX3" fmla="*/ 0 w 2743200"/>
              <a:gd name="connsiteY3" fmla="*/ 4309164 h 4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4309164">
                <a:moveTo>
                  <a:pt x="0" y="0"/>
                </a:moveTo>
                <a:lnTo>
                  <a:pt x="2743200" y="0"/>
                </a:lnTo>
                <a:lnTo>
                  <a:pt x="2743200" y="4309164"/>
                </a:lnTo>
                <a:lnTo>
                  <a:pt x="0" y="4309164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6" name="Text Placeholder 40">
            <a:extLst>
              <a:ext uri="{FF2B5EF4-FFF2-40B4-BE49-F238E27FC236}">
                <a16:creationId xmlns:a16="http://schemas.microsoft.com/office/drawing/2014/main" id="{69D11BE2-450D-4639-9BAF-E3CA9B99AF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04741" y="5379001"/>
            <a:ext cx="2905125" cy="149225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0">
            <a:extLst>
              <a:ext uri="{FF2B5EF4-FFF2-40B4-BE49-F238E27FC236}">
                <a16:creationId xmlns:a16="http://schemas.microsoft.com/office/drawing/2014/main" id="{CF6D08BF-7D2B-4D8D-88E0-F86C05580F6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52959" y="5366301"/>
            <a:ext cx="2905125" cy="149225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40">
            <a:extLst>
              <a:ext uri="{FF2B5EF4-FFF2-40B4-BE49-F238E27FC236}">
                <a16:creationId xmlns:a16="http://schemas.microsoft.com/office/drawing/2014/main" id="{F7CB76F0-F684-4F7B-8C85-06004AB6F99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9791" y="5398051"/>
            <a:ext cx="2905125" cy="1492250"/>
          </a:xfrm>
        </p:spPr>
        <p:txBody>
          <a:bodyPr lIns="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Quire Sans" panose="020B0502040400020003" pitchFamily="34" charset="0"/>
              </a:defRPr>
            </a:lvl1pPr>
            <a:lvl2pPr marL="45720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752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25A14-1235-454D-9AE3-C7D3CD149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982AC-96AA-47F8-A1C0-BF223CBBD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E76A8-EFB8-4E8F-9B34-0709B8A6C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8013E-C695-47A3-A43A-CE88FECD4310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0B3CD-EC35-47D4-AF23-490B74574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15755-F911-4021-8AE4-8AB79EE3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38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2625-E6A3-447F-8FA1-098B7B32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A7887-D8F6-42F1-A285-C125EB67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5AE91-5DF4-4EF7-BAFC-BFE832C1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7E8CC-D0CB-4603-B52C-709D0C7C7F9C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06F67-199A-4044-8E69-2D88E9724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F0606-4E56-418E-8B04-9CFDF66F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71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FE06-C7AB-4029-B056-C25D69E8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F79F1-1EBA-461E-A6C6-08A5DBA7C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FA02C-1541-4B26-8696-B3B25E08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E5E2-D28A-4480-9444-678DF862645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DFB94-394F-4CC8-85D8-B7AC11ED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E9197-A82A-4EC7-A984-514612EA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57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4397-B7CF-4C25-97EA-8019E94F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CF38-056B-4D5E-AEDE-37BA818B9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F42F03-7D30-4C44-BD78-4EA6A6D04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3310A-3A4A-49C3-A890-1021E245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0F9A2-6554-4FDA-BF9F-AF816C3D0C07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114C1-ADCF-4544-9F01-21B32F2F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9AAD6-437E-4AF0-AE88-C9F2D9505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14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39C4-00B8-4325-8D29-4D36D113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0A476-7B27-45DF-9D94-1B31DE869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ABCA2-96D6-482B-87C6-D31B97BEB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5FE153-8C2B-4E9F-8F64-A5C185D4D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FBC5CB-2CD6-406E-BA35-AAC9F79B8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4FED2-6C16-49B3-8B31-BFB75BC8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0BFD-5F09-4186-A9F1-2B00BCE877D0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82D75-8F1B-4D0D-8D75-65787EB82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85D18-59B2-4933-A826-E54F522D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82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27E5-BAEA-42C0-B848-4835B35F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2C3D2-D3A8-4CEE-846B-791F878B6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A8F4-2D5A-4388-9A3F-9E2BA5DC9AEC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70943-FFFB-4628-8F23-84B1A66C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E4D8B-1640-4EEE-8629-A8C38BC6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76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728C0-6D15-48F3-BFDB-947CB852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DBB62-B7A3-435A-A729-472D4EAC577D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C37DC-6D40-4F82-82B7-08F80629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8AE3D-2B79-49E3-90E0-95ADC6B6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0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C612-5CB9-4620-899A-F9D8FFABC3A3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35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40FF-4CA9-4083-98DE-ED9D339C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5747C-3156-40B3-B8F9-2A54D06FD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685BF-44C1-4ADF-BAB9-153C10689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28E8A-E4B2-44B3-B1AF-2E9CFCE6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6CEA8-CB64-4E8A-A470-B4B3F34AB42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BE803-4D7D-4770-B3E6-01871F0C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C2640-ACB0-4835-96C8-6EA011328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58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DC6B-9AD7-4B51-ACAE-01791B27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7BCA16-A899-4AAA-838D-040EC5942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255CE-823A-46F8-87AA-F7DEE467E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A5947-C1DC-4683-8034-3EEF18AC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6105A-AAF3-4E94-A287-02D37606352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DB0C1-A5BD-4274-86A1-A5A5EDDF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E0D6C-B5A7-4AD0-8E37-AD4034B3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88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B1512-0188-4187-9E5B-A3C0C815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B20F3-5F43-4FAB-BAEA-F39D9CBEB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C6892-B87C-433F-B007-8F2A6764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BB1B7-6388-4EF2-9193-F14CDFE09B8D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6BDEE-C6C7-4708-A3BF-0FA32C2E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0F75-D915-4356-BA4C-2F2B9DFB1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140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412113-8F35-4036-AF05-812980D2F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6D6E2-A081-4035-BA39-248F5117A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52CD6-BB71-431F-A396-F9C9DC9D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D27F6-D648-4D16-BBEB-A4EECE37A8AC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00BA5-AEF3-4EAD-8ADE-D309C436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60894-6C0F-495D-92A5-A3BA7DC8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628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8FD2-8285-4BBA-ACFF-AF3ACA795402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775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55600-C182-458E-9762-0D21E61DEE13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52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BEB8D-35E7-40D3-AD16-68EF54A8F9A4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883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F3187-CB28-403A-B243-2496EBD6055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89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AD4DC-732B-4871-82EE-9D41C0A83FD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7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5612-E113-4576-B17B-389BC7114D84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1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FD231EC-092C-432B-8933-AF28E5976228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38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AE1D-BA3B-4353-AFFD-2511FAC5BBA8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52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3C2EE-AA72-47CE-9939-536BBC0DF2A0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71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865DC-FB86-4D91-9481-A20A0ECA4851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19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846C7-F912-465D-B505-26D1CF763F1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182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6E9F-028B-47F9-8785-E22950B9AA4E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2464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8FFD3-EDCB-4836-866E-07D17EC996A6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2662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984A-5B1E-4FE8-ADCE-9401E4EC7F8B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520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B08A-5F1D-4346-9C40-4995630E097C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1369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9734F-08C2-45C0-B280-771F9AF6664D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210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A1822-BE38-49E7-A9D5-71AA5751D85E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97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ECD7E03-5DDD-4356-B3EA-6697C8F430C1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9075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BA35B-FF63-497A-B850-1A2DF12270F3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838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84216-1322-4552-B7B4-6F7664657DE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7EC8FF-A0EB-41F0-BE8B-6B1D6FF25839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919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1FF1-0979-41AA-B721-8C4A043695DC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408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639D7-4580-4066-80CD-0157CB7FC882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952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4BA07-1D0E-4B03-8D2D-521D7EC60F82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68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FAB6366-18B8-4058-B6BF-A1C046B9FCEA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FC99-9E2C-4B8B-ACFF-5A88D010DFB7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1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D8B70C7-0576-40D9-8EF5-67B5AA3F028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6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5D6B-FD40-4AE9-98DC-993D6447FCA7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3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B6FB4C65-3029-4C3A-B9B9-E99900C29BF9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006C2-FFDB-483B-9DE7-FA94392A9321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72" userDrawn="1">
          <p15:clr>
            <a:srgbClr val="F26B43"/>
          </p15:clr>
        </p15:guide>
        <p15:guide id="3" pos="5568" userDrawn="1">
          <p15:clr>
            <a:srgbClr val="F26B43"/>
          </p15:clr>
        </p15:guide>
        <p15:guide id="4" pos="2112" userDrawn="1">
          <p15:clr>
            <a:srgbClr val="F26B43"/>
          </p15:clr>
        </p15:guide>
        <p15:guide id="5" pos="3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426B95-1745-4012-9DCC-4175D6B4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45B9F-32DC-49AF-BE93-AF1DCF4F6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AD258-6EDD-441E-9C31-408117220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50DDE-9E8E-43E2-84D8-F03EADD68202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10AE0-97CF-4672-A179-80979B189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7703D-8867-4AC9-B49E-FCAF15332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1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72" userDrawn="1">
          <p15:clr>
            <a:srgbClr val="F26B43"/>
          </p15:clr>
        </p15:guide>
        <p15:guide id="3" pos="5568" userDrawn="1">
          <p15:clr>
            <a:srgbClr val="F26B43"/>
          </p15:clr>
        </p15:guide>
        <p15:guide id="4" pos="2112" userDrawn="1">
          <p15:clr>
            <a:srgbClr val="F26B43"/>
          </p15:clr>
        </p15:guide>
        <p15:guide id="5" pos="38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96830E4-1CEB-4265-B39C-C79287F7F070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66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72" userDrawn="1">
          <p15:clr>
            <a:srgbClr val="F26B43"/>
          </p15:clr>
        </p15:guide>
        <p15:guide id="3" pos="5568" userDrawn="1">
          <p15:clr>
            <a:srgbClr val="F26B43"/>
          </p15:clr>
        </p15:guide>
        <p15:guide id="4" pos="2112" userDrawn="1">
          <p15:clr>
            <a:srgbClr val="F26B43"/>
          </p15:clr>
        </p15:guide>
        <p15:guide id="5" pos="38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71130C3-9063-4522-8FAD-20BBED0A8C7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da-DK"/>
              <a:t>Saud Alkoheji - June 2020 - WCD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27EAFFA-AB8A-8141-91DB-5D42F687FA6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46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7272" userDrawn="1">
          <p15:clr>
            <a:srgbClr val="F26B43"/>
          </p15:clr>
        </p15:guide>
        <p15:guide id="3" pos="5568" userDrawn="1">
          <p15:clr>
            <a:srgbClr val="F26B43"/>
          </p15:clr>
        </p15:guide>
        <p15:guide id="4" pos="2112" userDrawn="1">
          <p15:clr>
            <a:srgbClr val="F26B43"/>
          </p15:clr>
        </p15:guide>
        <p15:guide id="5" pos="3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woman in a kayak">
            <a:extLst>
              <a:ext uri="{FF2B5EF4-FFF2-40B4-BE49-F238E27FC236}">
                <a16:creationId xmlns:a16="http://schemas.microsoft.com/office/drawing/2014/main" id="{65901709-36AC-43B8-94B7-E88AFE88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71800" cy="6858000"/>
          </a:xfrm>
          <a:prstGeom prst="rect">
            <a:avLst/>
          </a:prstGeom>
        </p:spPr>
      </p:pic>
      <p:pic>
        <p:nvPicPr>
          <p:cNvPr id="64" name="Picture 63" descr="starry night on the de&#10;sert">
            <a:extLst>
              <a:ext uri="{FF2B5EF4-FFF2-40B4-BE49-F238E27FC236}">
                <a16:creationId xmlns:a16="http://schemas.microsoft.com/office/drawing/2014/main" id="{78A57D70-CEDB-4A90-ABB2-57E0B448A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023" y="0"/>
            <a:ext cx="2971800" cy="6858000"/>
          </a:xfrm>
          <a:prstGeom prst="rect">
            <a:avLst/>
          </a:prstGeom>
        </p:spPr>
      </p:pic>
      <p:pic>
        <p:nvPicPr>
          <p:cNvPr id="66" name="Picture 65" descr="two people in innertubes on water">
            <a:extLst>
              <a:ext uri="{FF2B5EF4-FFF2-40B4-BE49-F238E27FC236}">
                <a16:creationId xmlns:a16="http://schemas.microsoft.com/office/drawing/2014/main" id="{E0712723-AD3F-4B59-8DB3-E0CA70DC6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211" y="0"/>
            <a:ext cx="2971800" cy="6858000"/>
          </a:xfrm>
          <a:prstGeom prst="rect">
            <a:avLst/>
          </a:prstGeom>
        </p:spPr>
      </p:pic>
      <p:pic>
        <p:nvPicPr>
          <p:cNvPr id="68" name="Picture 67" descr="close up of marshmallows roasting over a fire">
            <a:extLst>
              <a:ext uri="{FF2B5EF4-FFF2-40B4-BE49-F238E27FC236}">
                <a16:creationId xmlns:a16="http://schemas.microsoft.com/office/drawing/2014/main" id="{EDF60890-0C0F-4814-8A02-BB54D997A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272" y="0"/>
            <a:ext cx="2971800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F06E8C-0CD8-4A44-AC62-DFFECF51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 1</a:t>
            </a:r>
          </a:p>
        </p:txBody>
      </p:sp>
      <p:pic>
        <p:nvPicPr>
          <p:cNvPr id="103" name="Picture Placeholder 102" descr="a woman in a kayak">
            <a:extLst>
              <a:ext uri="{FF2B5EF4-FFF2-40B4-BE49-F238E27FC236}">
                <a16:creationId xmlns:a16="http://schemas.microsoft.com/office/drawing/2014/main" id="{72385640-9A5A-4953-BDFF-8F3A5636074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/>
          <a:srcRect l="952" r="952" b="2216"/>
          <a:stretch/>
        </p:blipFill>
        <p:spPr>
          <a:xfrm>
            <a:off x="-9144" y="0"/>
            <a:ext cx="2980944" cy="6858000"/>
          </a:xfr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B90CA523-FF61-4E95-98DE-7A8FAF05D0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F4DF2827-D0B8-4FA1-8C6E-A80F4573A3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48AF5E44-DADD-448F-A768-428B44CA82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5" name="Picture Placeholder 104" descr="starry night over the desert">
            <a:extLst>
              <a:ext uri="{FF2B5EF4-FFF2-40B4-BE49-F238E27FC236}">
                <a16:creationId xmlns:a16="http://schemas.microsoft.com/office/drawing/2014/main" id="{BDB2D419-CC39-4A49-8B9D-6D7F196E28E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4"/>
          <a:srcRect l="978" r="978" b="2216"/>
          <a:stretch/>
        </p:blipFill>
        <p:spPr>
          <a:xfrm>
            <a:off x="3066314" y="0"/>
            <a:ext cx="2980944" cy="6858000"/>
          </a:xfrm>
        </p:spPr>
      </p:pic>
      <p:pic>
        <p:nvPicPr>
          <p:cNvPr id="109" name="Picture Placeholder 108" descr="marshmallows roasting over a fire&#10;">
            <a:extLst>
              <a:ext uri="{FF2B5EF4-FFF2-40B4-BE49-F238E27FC236}">
                <a16:creationId xmlns:a16="http://schemas.microsoft.com/office/drawing/2014/main" id="{C4E654AF-F674-40B1-B21F-A66C5385FCA2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6"/>
          <a:srcRect l="979" r="979" b="2216"/>
          <a:stretch/>
        </p:blipFill>
        <p:spPr>
          <a:xfrm>
            <a:off x="9205438" y="0"/>
            <a:ext cx="2980944" cy="6858000"/>
          </a:xfrm>
        </p:spPr>
      </p:pic>
      <p:pic>
        <p:nvPicPr>
          <p:cNvPr id="107" name="Picture Placeholder 106" descr="two people in intertubes in water">
            <a:extLst>
              <a:ext uri="{FF2B5EF4-FFF2-40B4-BE49-F238E27FC236}">
                <a16:creationId xmlns:a16="http://schemas.microsoft.com/office/drawing/2014/main" id="{D4BFFA92-E928-4038-B2C4-C6274FA198F1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5"/>
          <a:srcRect l="952" r="952" b="2216"/>
          <a:stretch/>
        </p:blipFill>
        <p:spPr>
          <a:xfrm>
            <a:off x="6139245" y="0"/>
            <a:ext cx="2980944" cy="6858000"/>
          </a:xfrm>
        </p:spPr>
      </p:pic>
      <p:sp>
        <p:nvSpPr>
          <p:cNvPr id="47" name="Text Placeholder 83">
            <a:extLst>
              <a:ext uri="{FF2B5EF4-FFF2-40B4-BE49-F238E27FC236}">
                <a16:creationId xmlns:a16="http://schemas.microsoft.com/office/drawing/2014/main" id="{0DF4DE2E-CFAC-46C9-9F19-84E905E13C39}"/>
              </a:ext>
            </a:extLst>
          </p:cNvPr>
          <p:cNvSpPr txBox="1">
            <a:spLocks/>
          </p:cNvSpPr>
          <p:nvPr/>
        </p:nvSpPr>
        <p:spPr>
          <a:xfrm>
            <a:off x="3063342" y="5354933"/>
            <a:ext cx="2971799" cy="111901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Hand Extrablack" panose="03070A02030502020204" pitchFamily="66" charset="0"/>
            </a:endParaRPr>
          </a:p>
        </p:txBody>
      </p:sp>
      <p:sp>
        <p:nvSpPr>
          <p:cNvPr id="48" name="Text Placeholder 83">
            <a:extLst>
              <a:ext uri="{FF2B5EF4-FFF2-40B4-BE49-F238E27FC236}">
                <a16:creationId xmlns:a16="http://schemas.microsoft.com/office/drawing/2014/main" id="{6EB0DEB2-1CA3-4780-94CA-1A3866F1C877}"/>
              </a:ext>
            </a:extLst>
          </p:cNvPr>
          <p:cNvSpPr txBox="1">
            <a:spLocks/>
          </p:cNvSpPr>
          <p:nvPr/>
        </p:nvSpPr>
        <p:spPr>
          <a:xfrm>
            <a:off x="6135555" y="5354933"/>
            <a:ext cx="2971799" cy="1271151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venir Next LT Pro" panose="020B0504020202020204" pitchFamily="34" charset="0"/>
                <a:ea typeface="+mn-ea"/>
                <a:cs typeface="Quire Sans" panose="020B05020404000200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Quire Sans" panose="020B0502040400020003" pitchFamily="34" charset="0"/>
                <a:ea typeface="+mn-ea"/>
                <a:cs typeface="Quire Sans" panose="020B05020404000200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Hand Extrablack" panose="03070A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723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6B6F-2D95-4329-8222-0FC4FC73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200D6-3AEA-48A4-810B-BA41910F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data and find relationships</a:t>
            </a:r>
          </a:p>
          <a:p>
            <a:r>
              <a:rPr lang="en-US" dirty="0"/>
              <a:t>Visualization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36320-9430-4C90-BAC2-0CE74D1E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E61620-EA2D-4228-8E7D-475356BCC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386" y="562338"/>
            <a:ext cx="7515225" cy="1038225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02090C-5908-4B58-822A-A7ACAFAC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999" y="1606119"/>
            <a:ext cx="6750001" cy="45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44E67-34F8-4EAF-8A22-E22D8EDF3DE1}"/>
              </a:ext>
            </a:extLst>
          </p:cNvPr>
          <p:cNvSpPr txBox="1"/>
          <p:nvPr/>
        </p:nvSpPr>
        <p:spPr>
          <a:xfrm>
            <a:off x="7728393" y="2198900"/>
            <a:ext cx="123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Waterfalls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10509-A766-4B26-B4B1-A5BC2DF2BB84}"/>
              </a:ext>
            </a:extLst>
          </p:cNvPr>
          <p:cNvSpPr txBox="1"/>
          <p:nvPr/>
        </p:nvSpPr>
        <p:spPr>
          <a:xfrm>
            <a:off x="6762273" y="2204456"/>
            <a:ext cx="123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uildings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4ABF5-7C6B-4074-A0A4-689BDDA63508}"/>
              </a:ext>
            </a:extLst>
          </p:cNvPr>
          <p:cNvSpPr txBox="1"/>
          <p:nvPr/>
        </p:nvSpPr>
        <p:spPr>
          <a:xfrm>
            <a:off x="5615872" y="2035179"/>
            <a:ext cx="123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Sightseeing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B648A-38EF-4878-8BF8-7F5C085047F8}"/>
              </a:ext>
            </a:extLst>
          </p:cNvPr>
          <p:cNvSpPr txBox="1"/>
          <p:nvPr/>
        </p:nvSpPr>
        <p:spPr>
          <a:xfrm>
            <a:off x="4649752" y="2393999"/>
            <a:ext cx="123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Aquariums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403F68-AE61-441A-983F-D22ACC3CA777}"/>
              </a:ext>
            </a:extLst>
          </p:cNvPr>
          <p:cNvSpPr txBox="1"/>
          <p:nvPr/>
        </p:nvSpPr>
        <p:spPr>
          <a:xfrm>
            <a:off x="3593492" y="2198900"/>
            <a:ext cx="1233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Museums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45FF639F-A8E3-4C6C-AD9A-97A77E7CF67D}"/>
              </a:ext>
            </a:extLst>
          </p:cNvPr>
          <p:cNvSpPr/>
          <p:nvPr/>
        </p:nvSpPr>
        <p:spPr>
          <a:xfrm>
            <a:off x="568171" y="0"/>
            <a:ext cx="623814" cy="6858000"/>
          </a:xfrm>
          <a:prstGeom prst="flowChartProcess">
            <a:avLst/>
          </a:prstGeom>
          <a:solidFill>
            <a:srgbClr val="58C9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D25F0DB7-1A5F-4425-8415-A0D5224A992F}"/>
              </a:ext>
            </a:extLst>
          </p:cNvPr>
          <p:cNvSpPr/>
          <p:nvPr/>
        </p:nvSpPr>
        <p:spPr>
          <a:xfrm>
            <a:off x="11000015" y="0"/>
            <a:ext cx="623814" cy="6858000"/>
          </a:xfrm>
          <a:prstGeom prst="flowChartProcess">
            <a:avLst/>
          </a:prstGeom>
          <a:solidFill>
            <a:srgbClr val="58C9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BECEB14-3850-43A5-9283-6A6C280F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78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B0B8D7-FB10-4A8C-8076-355AC2D8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486" y="1408157"/>
            <a:ext cx="7341029" cy="4041686"/>
          </a:xfrm>
          <a:prstGeom prst="rect">
            <a:avLst/>
          </a:prstGeom>
        </p:spPr>
      </p:pic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0AD70434-1AC0-4D78-BFEE-5D8EECF62D0C}"/>
              </a:ext>
            </a:extLst>
          </p:cNvPr>
          <p:cNvSpPr/>
          <p:nvPr/>
        </p:nvSpPr>
        <p:spPr>
          <a:xfrm>
            <a:off x="568171" y="0"/>
            <a:ext cx="623814" cy="6858000"/>
          </a:xfrm>
          <a:prstGeom prst="flowChartProcess">
            <a:avLst/>
          </a:prstGeom>
          <a:solidFill>
            <a:srgbClr val="58C9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929B2539-BB23-4971-9E18-8E31A1CCD287}"/>
              </a:ext>
            </a:extLst>
          </p:cNvPr>
          <p:cNvSpPr/>
          <p:nvPr/>
        </p:nvSpPr>
        <p:spPr>
          <a:xfrm>
            <a:off x="11000015" y="0"/>
            <a:ext cx="623814" cy="6858000"/>
          </a:xfrm>
          <a:prstGeom prst="flowChartProcess">
            <a:avLst/>
          </a:prstGeom>
          <a:solidFill>
            <a:srgbClr val="58C9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820AEEF-5757-455B-B690-FABF94A3A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5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99432D-6570-406F-8B02-C2B167405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218" y="1432272"/>
            <a:ext cx="8247837" cy="3993455"/>
          </a:xfrm>
          <a:prstGeom prst="rect">
            <a:avLst/>
          </a:prstGeom>
        </p:spPr>
      </p:pic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70FD0F2D-698B-4933-A2C0-2C6AD44CA87A}"/>
              </a:ext>
            </a:extLst>
          </p:cNvPr>
          <p:cNvSpPr/>
          <p:nvPr/>
        </p:nvSpPr>
        <p:spPr>
          <a:xfrm>
            <a:off x="568171" y="0"/>
            <a:ext cx="623814" cy="6858000"/>
          </a:xfrm>
          <a:prstGeom prst="flowChartProcess">
            <a:avLst/>
          </a:prstGeom>
          <a:solidFill>
            <a:srgbClr val="58C9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D4A1E9CA-33B1-4999-8A9C-09BD924D7C64}"/>
              </a:ext>
            </a:extLst>
          </p:cNvPr>
          <p:cNvSpPr/>
          <p:nvPr/>
        </p:nvSpPr>
        <p:spPr>
          <a:xfrm>
            <a:off x="11000015" y="0"/>
            <a:ext cx="623814" cy="6858000"/>
          </a:xfrm>
          <a:prstGeom prst="flowChartProcess">
            <a:avLst/>
          </a:prstGeom>
          <a:solidFill>
            <a:srgbClr val="58C9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FFB8B-2F7C-4B21-A6C8-0ECAB71B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253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F5A924-0E3A-4B1F-9EA1-56A55224D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391" y="1535838"/>
            <a:ext cx="7986430" cy="3926846"/>
          </a:xfrm>
          <a:prstGeom prst="rect">
            <a:avLst/>
          </a:prstGeom>
        </p:spPr>
      </p:pic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7A1ABBB5-1B85-48E4-9A8A-77C68F59ADA5}"/>
              </a:ext>
            </a:extLst>
          </p:cNvPr>
          <p:cNvSpPr/>
          <p:nvPr/>
        </p:nvSpPr>
        <p:spPr>
          <a:xfrm>
            <a:off x="568171" y="0"/>
            <a:ext cx="623814" cy="6858000"/>
          </a:xfrm>
          <a:prstGeom prst="flowChartProcess">
            <a:avLst/>
          </a:prstGeom>
          <a:solidFill>
            <a:srgbClr val="58C9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2C18D39-2B0B-4560-A093-1F2A9EFBD909}"/>
              </a:ext>
            </a:extLst>
          </p:cNvPr>
          <p:cNvSpPr/>
          <p:nvPr/>
        </p:nvSpPr>
        <p:spPr>
          <a:xfrm>
            <a:off x="11000015" y="0"/>
            <a:ext cx="623814" cy="6858000"/>
          </a:xfrm>
          <a:prstGeom prst="flowChartProcess">
            <a:avLst/>
          </a:prstGeom>
          <a:solidFill>
            <a:srgbClr val="58C9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F2CE560-ED99-4DE0-B66E-3D4C9D4A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44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BEFE-F00F-4B90-A554-CA29961BF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145220"/>
            <a:ext cx="8679915" cy="763479"/>
          </a:xfrm>
        </p:spPr>
        <p:txBody>
          <a:bodyPr>
            <a:normAutofit fontScale="90000"/>
          </a:bodyPr>
          <a:lstStyle/>
          <a:p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D7578-BB2C-4BA9-A736-47402FA55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2166152"/>
            <a:ext cx="8673427" cy="306270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Sleep Time Required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CA" dirty="0"/>
              <a:t>Path not found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CA" dirty="0"/>
              <a:t>Data not loaded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Missing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CA" dirty="0"/>
              <a:t>Manual work</a:t>
            </a:r>
          </a:p>
          <a:p>
            <a:pPr lvl="1" algn="l"/>
            <a:r>
              <a:rPr lang="en-CA" dirty="0">
                <a:solidFill>
                  <a:srgbClr val="FFFEFF"/>
                </a:solidFill>
              </a:rPr>
              <a:t>Data Type</a:t>
            </a:r>
          </a:p>
          <a:p>
            <a:pPr lvl="1" algn="l"/>
            <a:r>
              <a:rPr lang="en-CA" dirty="0">
                <a:solidFill>
                  <a:schemeClr val="bg1"/>
                </a:solidFill>
              </a:rPr>
              <a:t>Objective / Time</a:t>
            </a:r>
          </a:p>
          <a:p>
            <a:pPr lvl="1" algn="l"/>
            <a:endParaRPr lang="en-CA" dirty="0">
              <a:solidFill>
                <a:srgbClr val="FFFEFF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ar-MA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8A0EFDF3-8755-4C54-AD82-FD54F634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/>
          <a:p>
            <a:r>
              <a:rPr lang="da-DK" dirty="0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6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AE3770-609E-4289-8B0A-45119D434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8B6BCE-776F-41C6-B8BE-87214BA6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A5AC9C-E659-489D-8683-D019CE12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3EF3BFE-30F5-4EC7-AC15-4F4C4E781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727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D22785-3875-4BC9-9DB1-E9CBB5818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4C3C6-FE26-40B8-B289-94ECD26B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900" spc="-150" dirty="0">
                <a:solidFill>
                  <a:srgbClr val="FFF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map option in custom search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519FF7-2605-43FB-9A2A-4747361D6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BAD7729-0580-45E0-865C-1939DD81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9196" y="6459785"/>
            <a:ext cx="4822804" cy="365125"/>
          </a:xfrm>
        </p:spPr>
        <p:txBody>
          <a:bodyPr/>
          <a:lstStyle/>
          <a:p>
            <a:r>
              <a:rPr lang="da-DK" sz="1000" dirty="0">
                <a:solidFill>
                  <a:schemeClr val="bg1"/>
                </a:solidFill>
              </a:rPr>
              <a:t>Saud Alkoheji - June 2020 - WCD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793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FA7F1-A215-4C65-A1A5-081020B4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28017"/>
            <a:ext cx="10905066" cy="18811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CA66C-A6D9-40EF-93CB-28940B84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9196" y="6459785"/>
            <a:ext cx="4822804" cy="365125"/>
          </a:xfrm>
        </p:spPr>
        <p:txBody>
          <a:bodyPr/>
          <a:lstStyle/>
          <a:p>
            <a:r>
              <a:rPr lang="da-DK" sz="1000" dirty="0">
                <a:solidFill>
                  <a:schemeClr val="bg1"/>
                </a:solidFill>
              </a:rPr>
              <a:t>Saud Alkoheji - June 2020 - WCD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2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9F231-DBE8-4F6F-A7AD-ACEB9F292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6277" y="2061838"/>
            <a:ext cx="6959446" cy="1662475"/>
          </a:xfrm>
        </p:spPr>
        <p:txBody>
          <a:bodyPr>
            <a:normAutofit/>
          </a:bodyPr>
          <a:lstStyle/>
          <a:p>
            <a:r>
              <a:rPr lang="en-CA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549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43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4" name="Picture 45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5" name="Rectangle 47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49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51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" name="Rectangle 53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TextBox 55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80" name="Rectangle 57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59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FB27C2B-3B61-481B-AD68-34A5AF40DE0E}"/>
              </a:ext>
            </a:extLst>
          </p:cNvPr>
          <p:cNvSpPr/>
          <p:nvPr/>
        </p:nvSpPr>
        <p:spPr>
          <a:xfrm>
            <a:off x="9812369" y="5563100"/>
            <a:ext cx="1784413" cy="916035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13F2DDFA-13F9-4868-B315-EA409F5870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353853"/>
              </p:ext>
            </p:extLst>
          </p:nvPr>
        </p:nvGraphicFramePr>
        <p:xfrm>
          <a:off x="2611807" y="1238250"/>
          <a:ext cx="7915667" cy="4496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5AB52C3-586D-4DB7-8177-8B6B15740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89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usiness man thinking">
            <a:extLst>
              <a:ext uri="{FF2B5EF4-FFF2-40B4-BE49-F238E27FC236}">
                <a16:creationId xmlns:a16="http://schemas.microsoft.com/office/drawing/2014/main" id="{BBE05BBD-127E-4BB1-BEF4-870F66AFA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74" y="1504765"/>
            <a:ext cx="2357852" cy="3848470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8FC5DE6-6DAD-48CC-8455-E5A4156F1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4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4677-34BE-4BC2-993A-57A78D20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7532C-8586-46BD-BB90-7DC6502BC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68"/>
          <a:stretch/>
        </p:blipFill>
        <p:spPr>
          <a:xfrm>
            <a:off x="0" y="631918"/>
            <a:ext cx="12192000" cy="559416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BB68E-AAAC-4991-8FAA-6829C8E2D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EB80-B0F1-4FBF-98F0-B34D0E68E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189608"/>
            <a:ext cx="8679915" cy="710213"/>
          </a:xfrm>
        </p:spPr>
        <p:txBody>
          <a:bodyPr>
            <a:normAutofit fontScale="90000"/>
          </a:bodyPr>
          <a:lstStyle/>
          <a:p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Trip advisor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3B1A9-F5F4-4BE2-85A3-5ABCDF3DF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2574524"/>
            <a:ext cx="8673427" cy="2654329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a need to search for available activities that can be adapted to local contexts</a:t>
            </a:r>
          </a:p>
          <a:p>
            <a:endParaRPr lang="en-US" dirty="0"/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all need to go out sometime…</a:t>
            </a:r>
          </a:p>
        </p:txBody>
      </p:sp>
    </p:spTree>
    <p:extLst>
      <p:ext uri="{BB962C8B-B14F-4D97-AF65-F5344CB8AC3E}">
        <p14:creationId xmlns:p14="http://schemas.microsoft.com/office/powerpoint/2010/main" val="211441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F507-0FA0-43CB-A896-6408FBDE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390A54-C9FF-4BA2-A4C5-2C5FF3647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62"/>
          <a:stretch/>
        </p:blipFill>
        <p:spPr>
          <a:xfrm>
            <a:off x="5743852" y="1393868"/>
            <a:ext cx="5655986" cy="4067089"/>
          </a:xfrm>
          <a:prstGeom prst="rect">
            <a:avLst/>
          </a:prstGeom>
        </p:spPr>
      </p:pic>
      <p:pic>
        <p:nvPicPr>
          <p:cNvPr id="7" name="Graphic 6" descr="Stopwatch 75%">
            <a:extLst>
              <a:ext uri="{FF2B5EF4-FFF2-40B4-BE49-F238E27FC236}">
                <a16:creationId xmlns:a16="http://schemas.microsoft.com/office/drawing/2014/main" id="{B2A3E568-0B47-4B32-BFA4-697C5B5B8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7570" y="3429000"/>
            <a:ext cx="1181100" cy="11811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A56C4D-3E13-4690-A24E-A0B92095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42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EE1B2-CAA0-4FFD-B29F-02985E96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Matching Indexes &amp; Length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E9429-5C14-45AD-A585-E623D9E48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26" r="12381"/>
          <a:stretch/>
        </p:blipFill>
        <p:spPr>
          <a:xfrm>
            <a:off x="6626039" y="816745"/>
            <a:ext cx="3699400" cy="2072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F6D38-4E1F-462B-A947-54CB80F51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2" b="9973"/>
          <a:stretch/>
        </p:blipFill>
        <p:spPr>
          <a:xfrm>
            <a:off x="6626039" y="3429000"/>
            <a:ext cx="3699400" cy="222751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D178FAB-4B1E-45A7-959E-B1FA79026247}"/>
              </a:ext>
            </a:extLst>
          </p:cNvPr>
          <p:cNvSpPr/>
          <p:nvPr/>
        </p:nvSpPr>
        <p:spPr>
          <a:xfrm>
            <a:off x="6498454" y="4607511"/>
            <a:ext cx="807868" cy="114521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E62F31-0BF1-4C68-905C-9BE19E8F4F6B}"/>
              </a:ext>
            </a:extLst>
          </p:cNvPr>
          <p:cNvSpPr/>
          <p:nvPr/>
        </p:nvSpPr>
        <p:spPr>
          <a:xfrm>
            <a:off x="6498454" y="1791680"/>
            <a:ext cx="807868" cy="1145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Free Check Mark Green, Download Free Clip Art, Free Clip Art on ...">
            <a:extLst>
              <a:ext uri="{FF2B5EF4-FFF2-40B4-BE49-F238E27FC236}">
                <a16:creationId xmlns:a16="http://schemas.microsoft.com/office/drawing/2014/main" id="{E0896DE6-B3C9-4F45-906C-78901D1BF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907" y="3997447"/>
            <a:ext cx="1800132" cy="161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7BB80AA-FFB8-4A9F-9FE9-E66FD687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14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21EE04-36F6-4695-A621-BD14DE064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202315" y="2523429"/>
            <a:ext cx="6281738" cy="1877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F2855-C1D5-49FF-9D0E-75F4A40E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Merging data &amp; Multi-Indexing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8D2F14-F70B-467E-897B-8CFD878F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2315" y="1334686"/>
            <a:ext cx="6281738" cy="74491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185A0EC-F179-492D-BB96-5E4656E4CE5C}"/>
              </a:ext>
            </a:extLst>
          </p:cNvPr>
          <p:cNvSpPr/>
          <p:nvPr/>
        </p:nvSpPr>
        <p:spPr>
          <a:xfrm>
            <a:off x="5131293" y="3107185"/>
            <a:ext cx="964707" cy="15713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4EC181-00CF-4053-B19E-17993F5297FB}"/>
              </a:ext>
            </a:extLst>
          </p:cNvPr>
          <p:cNvSpPr/>
          <p:nvPr/>
        </p:nvSpPr>
        <p:spPr>
          <a:xfrm>
            <a:off x="5717219" y="1227344"/>
            <a:ext cx="523783" cy="861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31421A2-BB0D-4868-A2E7-D7F8B4B8D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0DCF5-F634-4034-9EAF-BA4FBA032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Cleaning Data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FEDB-C2B4-40C2-8357-1C809CB8F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2911220"/>
            <a:ext cx="6281873" cy="3140588"/>
          </a:xfrm>
        </p:spPr>
        <p:txBody>
          <a:bodyPr>
            <a:normAutofit/>
          </a:bodyPr>
          <a:lstStyle/>
          <a:p>
            <a:r>
              <a:rPr lang="en-US" sz="2000" dirty="0"/>
              <a:t>Change data type </a:t>
            </a:r>
          </a:p>
          <a:p>
            <a:r>
              <a:rPr lang="en-US" sz="2000" dirty="0"/>
              <a:t>Replace missing values and garbage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F219F-E8FB-458A-B38A-017257157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92"/>
          <a:stretch/>
        </p:blipFill>
        <p:spPr>
          <a:xfrm>
            <a:off x="4985097" y="920493"/>
            <a:ext cx="6860165" cy="199072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3B59FF-1291-4D0D-B322-311D3DAC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Saud Alkoheji - June 2020 - WCD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41459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tla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dison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4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209495-4AE9-4E9C-BDA5-3DB8B6CD5E1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381758-CF4E-40EC-BD92-3FC54075C7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2C6F0E-3D0F-466E-988A-301D000171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Office PowerPoint</Application>
  <PresentationFormat>Widescreen</PresentationFormat>
  <Paragraphs>56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Avenir Next LT Pro</vt:lpstr>
      <vt:lpstr>Calibri</vt:lpstr>
      <vt:lpstr>Calibri Light</vt:lpstr>
      <vt:lpstr>MS Shell Dlg 2</vt:lpstr>
      <vt:lpstr>Rockwell</vt:lpstr>
      <vt:lpstr>The Hand Extrablack</vt:lpstr>
      <vt:lpstr>Wingdings</vt:lpstr>
      <vt:lpstr>Wingdings 3</vt:lpstr>
      <vt:lpstr>Atlas</vt:lpstr>
      <vt:lpstr>Office Theme</vt:lpstr>
      <vt:lpstr>Madison</vt:lpstr>
      <vt:lpstr>Retrospect</vt:lpstr>
      <vt:lpstr>Slide 1</vt:lpstr>
      <vt:lpstr>PowerPoint Presentation</vt:lpstr>
      <vt:lpstr>PowerPoint Presentation</vt:lpstr>
      <vt:lpstr>PowerPoint Presentation</vt:lpstr>
      <vt:lpstr>Why Trip advisor</vt:lpstr>
      <vt:lpstr>Code  </vt:lpstr>
      <vt:lpstr>Matching Indexes &amp; Length</vt:lpstr>
      <vt:lpstr>Merging data &amp; Multi-Indexing</vt:lpstr>
      <vt:lpstr>Cleaning Data</vt:lpstr>
      <vt:lpstr>Analysis</vt:lpstr>
      <vt:lpstr>PowerPoint Presentation</vt:lpstr>
      <vt:lpstr>PowerPoint Presentation</vt:lpstr>
      <vt:lpstr>PowerPoint Presentation</vt:lpstr>
      <vt:lpstr>PowerPoint Presentation</vt:lpstr>
      <vt:lpstr>Challenges</vt:lpstr>
      <vt:lpstr>No map option in custom search</vt:lpstr>
      <vt:lpstr>PowerPoint Presentation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2020-06-25T06:59:31Z</dcterms:created>
  <dcterms:modified xsi:type="dcterms:W3CDTF">2020-06-25T07:04:20Z</dcterms:modified>
</cp:coreProperties>
</file>